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66CED-3549-4EB1-B26D-50C17CAED4CA}" v="6" dt="2023-03-09T09:30:53.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111" d="100"/>
          <a:sy n="111" d="100"/>
        </p:scale>
        <p:origin x="6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Squire" userId="75baed9bcedbb2f2" providerId="LiveId" clId="{23472B81-DD3F-4D4F-BCE9-C90E986A1CB4}"/>
    <pc:docChg chg="undo custSel addSld modSld sldOrd">
      <pc:chgData name="Nick Squire" userId="75baed9bcedbb2f2" providerId="LiveId" clId="{23472B81-DD3F-4D4F-BCE9-C90E986A1CB4}" dt="2021-10-11T10:53:58.959" v="968" actId="1076"/>
      <pc:docMkLst>
        <pc:docMk/>
      </pc:docMkLst>
      <pc:sldChg chg="addSp delSp modSp mod">
        <pc:chgData name="Nick Squire" userId="75baed9bcedbb2f2" providerId="LiveId" clId="{23472B81-DD3F-4D4F-BCE9-C90E986A1CB4}" dt="2021-10-11T10:52:30.211" v="950" actId="1076"/>
        <pc:sldMkLst>
          <pc:docMk/>
          <pc:sldMk cId="1471716072" sldId="256"/>
        </pc:sldMkLst>
        <pc:spChg chg="mod">
          <ac:chgData name="Nick Squire" userId="75baed9bcedbb2f2" providerId="LiveId" clId="{23472B81-DD3F-4D4F-BCE9-C90E986A1CB4}" dt="2021-10-11T09:52:59.357" v="40" actId="20577"/>
          <ac:spMkLst>
            <pc:docMk/>
            <pc:sldMk cId="1471716072" sldId="256"/>
            <ac:spMk id="2" creationId="{953DB4A1-4FAD-4A65-A82F-36DC14AA42D8}"/>
          </ac:spMkLst>
        </pc:spChg>
        <pc:spChg chg="mod">
          <ac:chgData name="Nick Squire" userId="75baed9bcedbb2f2" providerId="LiveId" clId="{23472B81-DD3F-4D4F-BCE9-C90E986A1CB4}" dt="2021-10-11T09:53:13.077" v="69" actId="20577"/>
          <ac:spMkLst>
            <pc:docMk/>
            <pc:sldMk cId="1471716072" sldId="256"/>
            <ac:spMk id="3" creationId="{87ABF783-C733-4B63-8BD2-EAC06CD37C15}"/>
          </ac:spMkLst>
        </pc:spChg>
        <pc:spChg chg="add del mod">
          <ac:chgData name="Nick Squire" userId="75baed9bcedbb2f2" providerId="LiveId" clId="{23472B81-DD3F-4D4F-BCE9-C90E986A1CB4}" dt="2021-10-11T09:51:26.910" v="2" actId="478"/>
          <ac:spMkLst>
            <pc:docMk/>
            <pc:sldMk cId="1471716072" sldId="256"/>
            <ac:spMk id="4" creationId="{2D1454F9-7A5E-446D-A1CA-35F71FBBF06F}"/>
          </ac:spMkLst>
        </pc:spChg>
        <pc:picChg chg="add mod">
          <ac:chgData name="Nick Squire" userId="75baed9bcedbb2f2" providerId="LiveId" clId="{23472B81-DD3F-4D4F-BCE9-C90E986A1CB4}" dt="2021-10-11T10:52:30.211" v="950" actId="1076"/>
          <ac:picMkLst>
            <pc:docMk/>
            <pc:sldMk cId="1471716072" sldId="256"/>
            <ac:picMk id="5" creationId="{2E4A6A86-E57A-43E3-BD47-FC2F2C7DE15F}"/>
          </ac:picMkLst>
        </pc:picChg>
        <pc:picChg chg="add mod">
          <ac:chgData name="Nick Squire" userId="75baed9bcedbb2f2" providerId="LiveId" clId="{23472B81-DD3F-4D4F-BCE9-C90E986A1CB4}" dt="2021-10-11T09:52:09.590" v="5" actId="1076"/>
          <ac:picMkLst>
            <pc:docMk/>
            <pc:sldMk cId="1471716072" sldId="256"/>
            <ac:picMk id="6" creationId="{079D07CF-9425-4ECC-BA6E-92F50A94DFC1}"/>
          </ac:picMkLst>
        </pc:picChg>
        <pc:picChg chg="add mod">
          <ac:chgData name="Nick Squire" userId="75baed9bcedbb2f2" providerId="LiveId" clId="{23472B81-DD3F-4D4F-BCE9-C90E986A1CB4}" dt="2021-10-11T09:52:38.257" v="10" actId="1076"/>
          <ac:picMkLst>
            <pc:docMk/>
            <pc:sldMk cId="1471716072" sldId="256"/>
            <ac:picMk id="8" creationId="{DBACF849-985F-4266-BC85-D1EEADD3C6CE}"/>
          </ac:picMkLst>
        </pc:picChg>
      </pc:sldChg>
      <pc:sldChg chg="addSp modSp new mod modAnim">
        <pc:chgData name="Nick Squire" userId="75baed9bcedbb2f2" providerId="LiveId" clId="{23472B81-DD3F-4D4F-BCE9-C90E986A1CB4}" dt="2021-10-11T10:52:36.045" v="951"/>
        <pc:sldMkLst>
          <pc:docMk/>
          <pc:sldMk cId="644355230" sldId="257"/>
        </pc:sldMkLst>
        <pc:spChg chg="mod">
          <ac:chgData name="Nick Squire" userId="75baed9bcedbb2f2" providerId="LiveId" clId="{23472B81-DD3F-4D4F-BCE9-C90E986A1CB4}" dt="2021-10-11T10:15:40.045" v="291" actId="207"/>
          <ac:spMkLst>
            <pc:docMk/>
            <pc:sldMk cId="644355230" sldId="257"/>
            <ac:spMk id="2" creationId="{112BD925-9CB1-4B0C-A11E-6B64C004516E}"/>
          </ac:spMkLst>
        </pc:spChg>
        <pc:spChg chg="mod">
          <ac:chgData name="Nick Squire" userId="75baed9bcedbb2f2" providerId="LiveId" clId="{23472B81-DD3F-4D4F-BCE9-C90E986A1CB4}" dt="2021-10-11T09:57:19.006" v="111" actId="20577"/>
          <ac:spMkLst>
            <pc:docMk/>
            <pc:sldMk cId="644355230" sldId="257"/>
            <ac:spMk id="3" creationId="{62A670C3-EF8E-480F-AB7D-EBAE0F17FCC5}"/>
          </ac:spMkLst>
        </pc:spChg>
        <pc:picChg chg="add mod">
          <ac:chgData name="Nick Squire" userId="75baed9bcedbb2f2" providerId="LiveId" clId="{23472B81-DD3F-4D4F-BCE9-C90E986A1CB4}" dt="2021-10-11T09:54:19.688" v="71"/>
          <ac:picMkLst>
            <pc:docMk/>
            <pc:sldMk cId="644355230" sldId="257"/>
            <ac:picMk id="4" creationId="{D031CCBB-5040-422B-975B-B0A26D966801}"/>
          </ac:picMkLst>
        </pc:picChg>
        <pc:picChg chg="add mod">
          <ac:chgData name="Nick Squire" userId="75baed9bcedbb2f2" providerId="LiveId" clId="{23472B81-DD3F-4D4F-BCE9-C90E986A1CB4}" dt="2021-10-11T09:54:19.688" v="71"/>
          <ac:picMkLst>
            <pc:docMk/>
            <pc:sldMk cId="644355230" sldId="257"/>
            <ac:picMk id="5" creationId="{7F46DB7D-6D16-458A-862D-9B72C606011C}"/>
          </ac:picMkLst>
        </pc:picChg>
        <pc:picChg chg="add mod">
          <ac:chgData name="Nick Squire" userId="75baed9bcedbb2f2" providerId="LiveId" clId="{23472B81-DD3F-4D4F-BCE9-C90E986A1CB4}" dt="2021-10-11T10:52:36.045" v="951"/>
          <ac:picMkLst>
            <pc:docMk/>
            <pc:sldMk cId="644355230" sldId="257"/>
            <ac:picMk id="6" creationId="{C6B7A10C-F12E-45F2-A241-DCD8540955E8}"/>
          </ac:picMkLst>
        </pc:picChg>
      </pc:sldChg>
      <pc:sldChg chg="addSp modSp new mod modAnim">
        <pc:chgData name="Nick Squire" userId="75baed9bcedbb2f2" providerId="LiveId" clId="{23472B81-DD3F-4D4F-BCE9-C90E986A1CB4}" dt="2021-10-11T10:52:39.718" v="952"/>
        <pc:sldMkLst>
          <pc:docMk/>
          <pc:sldMk cId="570020922" sldId="258"/>
        </pc:sldMkLst>
        <pc:spChg chg="mod">
          <ac:chgData name="Nick Squire" userId="75baed9bcedbb2f2" providerId="LiveId" clId="{23472B81-DD3F-4D4F-BCE9-C90E986A1CB4}" dt="2021-10-11T10:15:47.667" v="292" actId="207"/>
          <ac:spMkLst>
            <pc:docMk/>
            <pc:sldMk cId="570020922" sldId="258"/>
            <ac:spMk id="2" creationId="{5146A5BA-70ED-4178-8056-D1C83BB9490B}"/>
          </ac:spMkLst>
        </pc:spChg>
        <pc:spChg chg="mod">
          <ac:chgData name="Nick Squire" userId="75baed9bcedbb2f2" providerId="LiveId" clId="{23472B81-DD3F-4D4F-BCE9-C90E986A1CB4}" dt="2021-10-11T09:58:56.324" v="203"/>
          <ac:spMkLst>
            <pc:docMk/>
            <pc:sldMk cId="570020922" sldId="258"/>
            <ac:spMk id="3" creationId="{7B2EC294-63F1-4E62-8F4C-F0D678DF4775}"/>
          </ac:spMkLst>
        </pc:spChg>
        <pc:picChg chg="add mod">
          <ac:chgData name="Nick Squire" userId="75baed9bcedbb2f2" providerId="LiveId" clId="{23472B81-DD3F-4D4F-BCE9-C90E986A1CB4}" dt="2021-10-11T09:58:20.054" v="163"/>
          <ac:picMkLst>
            <pc:docMk/>
            <pc:sldMk cId="570020922" sldId="258"/>
            <ac:picMk id="4" creationId="{A1DEBBAD-1A19-49E3-9BC2-3724AF2645AD}"/>
          </ac:picMkLst>
        </pc:picChg>
        <pc:picChg chg="add mod">
          <ac:chgData name="Nick Squire" userId="75baed9bcedbb2f2" providerId="LiveId" clId="{23472B81-DD3F-4D4F-BCE9-C90E986A1CB4}" dt="2021-10-11T09:58:20.054" v="163"/>
          <ac:picMkLst>
            <pc:docMk/>
            <pc:sldMk cId="570020922" sldId="258"/>
            <ac:picMk id="5" creationId="{D227231D-DBBF-4413-B7E4-17FCE4EB773B}"/>
          </ac:picMkLst>
        </pc:picChg>
        <pc:picChg chg="add mod">
          <ac:chgData name="Nick Squire" userId="75baed9bcedbb2f2" providerId="LiveId" clId="{23472B81-DD3F-4D4F-BCE9-C90E986A1CB4}" dt="2021-10-11T10:15:04.605" v="288" actId="1076"/>
          <ac:picMkLst>
            <pc:docMk/>
            <pc:sldMk cId="570020922" sldId="258"/>
            <ac:picMk id="7" creationId="{04A3752D-AFA3-478B-A1D6-75E2B4A091D6}"/>
          </ac:picMkLst>
        </pc:picChg>
        <pc:picChg chg="add mod">
          <ac:chgData name="Nick Squire" userId="75baed9bcedbb2f2" providerId="LiveId" clId="{23472B81-DD3F-4D4F-BCE9-C90E986A1CB4}" dt="2021-10-11T10:52:39.718" v="952"/>
          <ac:picMkLst>
            <pc:docMk/>
            <pc:sldMk cId="570020922" sldId="258"/>
            <ac:picMk id="8" creationId="{F8051D3E-4832-4547-A6F6-3CA6E15ABBAD}"/>
          </ac:picMkLst>
        </pc:picChg>
      </pc:sldChg>
      <pc:sldChg chg="addSp modSp add mod modAnim">
        <pc:chgData name="Nick Squire" userId="75baed9bcedbb2f2" providerId="LiveId" clId="{23472B81-DD3F-4D4F-BCE9-C90E986A1CB4}" dt="2021-10-11T10:52:44.578" v="953"/>
        <pc:sldMkLst>
          <pc:docMk/>
          <pc:sldMk cId="3172113274" sldId="259"/>
        </pc:sldMkLst>
        <pc:spChg chg="mod">
          <ac:chgData name="Nick Squire" userId="75baed9bcedbb2f2" providerId="LiveId" clId="{23472B81-DD3F-4D4F-BCE9-C90E986A1CB4}" dt="2021-10-11T10:15:54.318" v="293" actId="207"/>
          <ac:spMkLst>
            <pc:docMk/>
            <pc:sldMk cId="3172113274" sldId="259"/>
            <ac:spMk id="2" creationId="{5146A5BA-70ED-4178-8056-D1C83BB9490B}"/>
          </ac:spMkLst>
        </pc:spChg>
        <pc:spChg chg="mod">
          <ac:chgData name="Nick Squire" userId="75baed9bcedbb2f2" providerId="LiveId" clId="{23472B81-DD3F-4D4F-BCE9-C90E986A1CB4}" dt="2021-10-11T10:01:06.548" v="227" actId="14100"/>
          <ac:spMkLst>
            <pc:docMk/>
            <pc:sldMk cId="3172113274" sldId="259"/>
            <ac:spMk id="3" creationId="{7B2EC294-63F1-4E62-8F4C-F0D678DF4775}"/>
          </ac:spMkLst>
        </pc:spChg>
        <pc:picChg chg="add mod">
          <ac:chgData name="Nick Squire" userId="75baed9bcedbb2f2" providerId="LiveId" clId="{23472B81-DD3F-4D4F-BCE9-C90E986A1CB4}" dt="2021-10-11T10:52:44.578" v="953"/>
          <ac:picMkLst>
            <pc:docMk/>
            <pc:sldMk cId="3172113274" sldId="259"/>
            <ac:picMk id="6" creationId="{92BF1D7C-80D0-481D-AD62-6FA78E64F861}"/>
          </ac:picMkLst>
        </pc:picChg>
      </pc:sldChg>
      <pc:sldChg chg="addSp modSp add mod modAnim">
        <pc:chgData name="Nick Squire" userId="75baed9bcedbb2f2" providerId="LiveId" clId="{23472B81-DD3F-4D4F-BCE9-C90E986A1CB4}" dt="2021-10-11T10:52:47.709" v="954"/>
        <pc:sldMkLst>
          <pc:docMk/>
          <pc:sldMk cId="2094644017" sldId="260"/>
        </pc:sldMkLst>
        <pc:spChg chg="mod">
          <ac:chgData name="Nick Squire" userId="75baed9bcedbb2f2" providerId="LiveId" clId="{23472B81-DD3F-4D4F-BCE9-C90E986A1CB4}" dt="2021-10-11T10:16:00.311" v="294" actId="207"/>
          <ac:spMkLst>
            <pc:docMk/>
            <pc:sldMk cId="2094644017" sldId="260"/>
            <ac:spMk id="2" creationId="{5146A5BA-70ED-4178-8056-D1C83BB9490B}"/>
          </ac:spMkLst>
        </pc:spChg>
        <pc:spChg chg="mod">
          <ac:chgData name="Nick Squire" userId="75baed9bcedbb2f2" providerId="LiveId" clId="{23472B81-DD3F-4D4F-BCE9-C90E986A1CB4}" dt="2021-10-11T10:02:54.847" v="234" actId="14100"/>
          <ac:spMkLst>
            <pc:docMk/>
            <pc:sldMk cId="2094644017" sldId="260"/>
            <ac:spMk id="3" creationId="{7B2EC294-63F1-4E62-8F4C-F0D678DF4775}"/>
          </ac:spMkLst>
        </pc:spChg>
        <pc:picChg chg="add mod">
          <ac:chgData name="Nick Squire" userId="75baed9bcedbb2f2" providerId="LiveId" clId="{23472B81-DD3F-4D4F-BCE9-C90E986A1CB4}" dt="2021-10-11T10:03:07.881" v="237" actId="1076"/>
          <ac:picMkLst>
            <pc:docMk/>
            <pc:sldMk cId="2094644017" sldId="260"/>
            <ac:picMk id="7" creationId="{E131B041-9C77-4E2E-A83B-00293F9BB6A3}"/>
          </ac:picMkLst>
        </pc:picChg>
        <pc:picChg chg="add mod">
          <ac:chgData name="Nick Squire" userId="75baed9bcedbb2f2" providerId="LiveId" clId="{23472B81-DD3F-4D4F-BCE9-C90E986A1CB4}" dt="2021-10-11T10:52:47.709" v="954"/>
          <ac:picMkLst>
            <pc:docMk/>
            <pc:sldMk cId="2094644017" sldId="260"/>
            <ac:picMk id="8" creationId="{A8BC71A6-5C38-4BEC-8DE6-F319DCC5CB24}"/>
          </ac:picMkLst>
        </pc:picChg>
      </pc:sldChg>
      <pc:sldChg chg="addSp modSp add mod ord modAnim">
        <pc:chgData name="Nick Squire" userId="75baed9bcedbb2f2" providerId="LiveId" clId="{23472B81-DD3F-4D4F-BCE9-C90E986A1CB4}" dt="2021-10-11T10:52:51.019" v="955"/>
        <pc:sldMkLst>
          <pc:docMk/>
          <pc:sldMk cId="1929318771" sldId="261"/>
        </pc:sldMkLst>
        <pc:spChg chg="mod">
          <ac:chgData name="Nick Squire" userId="75baed9bcedbb2f2" providerId="LiveId" clId="{23472B81-DD3F-4D4F-BCE9-C90E986A1CB4}" dt="2021-10-11T10:16:08.175" v="295" actId="207"/>
          <ac:spMkLst>
            <pc:docMk/>
            <pc:sldMk cId="1929318771" sldId="261"/>
            <ac:spMk id="2" creationId="{5146A5BA-70ED-4178-8056-D1C83BB9490B}"/>
          </ac:spMkLst>
        </pc:spChg>
        <pc:spChg chg="mod">
          <ac:chgData name="Nick Squire" userId="75baed9bcedbb2f2" providerId="LiveId" clId="{23472B81-DD3F-4D4F-BCE9-C90E986A1CB4}" dt="2021-10-11T10:08:09.174" v="270" actId="1076"/>
          <ac:spMkLst>
            <pc:docMk/>
            <pc:sldMk cId="1929318771" sldId="261"/>
            <ac:spMk id="3" creationId="{7B2EC294-63F1-4E62-8F4C-F0D678DF4775}"/>
          </ac:spMkLst>
        </pc:spChg>
        <pc:picChg chg="add mod">
          <ac:chgData name="Nick Squire" userId="75baed9bcedbb2f2" providerId="LiveId" clId="{23472B81-DD3F-4D4F-BCE9-C90E986A1CB4}" dt="2021-10-11T10:52:51.019" v="955"/>
          <ac:picMkLst>
            <pc:docMk/>
            <pc:sldMk cId="1929318771" sldId="261"/>
            <ac:picMk id="6" creationId="{F99FE763-2CE4-4ACA-A548-F68FF365B891}"/>
          </ac:picMkLst>
        </pc:picChg>
      </pc:sldChg>
      <pc:sldChg chg="addSp modSp add mod modAnim">
        <pc:chgData name="Nick Squire" userId="75baed9bcedbb2f2" providerId="LiveId" clId="{23472B81-DD3F-4D4F-BCE9-C90E986A1CB4}" dt="2021-10-11T10:53:04.096" v="957" actId="1076"/>
        <pc:sldMkLst>
          <pc:docMk/>
          <pc:sldMk cId="2013746371" sldId="262"/>
        </pc:sldMkLst>
        <pc:spChg chg="mod">
          <ac:chgData name="Nick Squire" userId="75baed9bcedbb2f2" providerId="LiveId" clId="{23472B81-DD3F-4D4F-BCE9-C90E986A1CB4}" dt="2021-10-11T10:16:14.196" v="296" actId="207"/>
          <ac:spMkLst>
            <pc:docMk/>
            <pc:sldMk cId="2013746371" sldId="262"/>
            <ac:spMk id="2" creationId="{5146A5BA-70ED-4178-8056-D1C83BB9490B}"/>
          </ac:spMkLst>
        </pc:spChg>
        <pc:spChg chg="mod">
          <ac:chgData name="Nick Squire" userId="75baed9bcedbb2f2" providerId="LiveId" clId="{23472B81-DD3F-4D4F-BCE9-C90E986A1CB4}" dt="2021-10-11T10:09:29.610" v="278" actId="15"/>
          <ac:spMkLst>
            <pc:docMk/>
            <pc:sldMk cId="2013746371" sldId="262"/>
            <ac:spMk id="3" creationId="{7B2EC294-63F1-4E62-8F4C-F0D678DF4775}"/>
          </ac:spMkLst>
        </pc:spChg>
        <pc:picChg chg="add mod">
          <ac:chgData name="Nick Squire" userId="75baed9bcedbb2f2" providerId="LiveId" clId="{23472B81-DD3F-4D4F-BCE9-C90E986A1CB4}" dt="2021-10-11T10:11:43.501" v="283" actId="1076"/>
          <ac:picMkLst>
            <pc:docMk/>
            <pc:sldMk cId="2013746371" sldId="262"/>
            <ac:picMk id="7" creationId="{D0639EE3-C9CF-4125-AE17-9FD4C0486C8C}"/>
          </ac:picMkLst>
        </pc:picChg>
        <pc:picChg chg="add mod">
          <ac:chgData name="Nick Squire" userId="75baed9bcedbb2f2" providerId="LiveId" clId="{23472B81-DD3F-4D4F-BCE9-C90E986A1CB4}" dt="2021-10-11T10:53:04.096" v="957" actId="1076"/>
          <ac:picMkLst>
            <pc:docMk/>
            <pc:sldMk cId="2013746371" sldId="262"/>
            <ac:picMk id="8" creationId="{7E217743-E07E-42D7-B606-F29B6E243188}"/>
          </ac:picMkLst>
        </pc:picChg>
      </pc:sldChg>
      <pc:sldChg chg="addSp delSp modSp add mod modAnim">
        <pc:chgData name="Nick Squire" userId="75baed9bcedbb2f2" providerId="LiveId" clId="{23472B81-DD3F-4D4F-BCE9-C90E986A1CB4}" dt="2021-10-11T10:53:14.875" v="960" actId="1076"/>
        <pc:sldMkLst>
          <pc:docMk/>
          <pc:sldMk cId="3893061127" sldId="263"/>
        </pc:sldMkLst>
        <pc:spChg chg="mod">
          <ac:chgData name="Nick Squire" userId="75baed9bcedbb2f2" providerId="LiveId" clId="{23472B81-DD3F-4D4F-BCE9-C90E986A1CB4}" dt="2021-10-11T10:16:19.424" v="297" actId="207"/>
          <ac:spMkLst>
            <pc:docMk/>
            <pc:sldMk cId="3893061127" sldId="263"/>
            <ac:spMk id="2" creationId="{5146A5BA-70ED-4178-8056-D1C83BB9490B}"/>
          </ac:spMkLst>
        </pc:spChg>
        <pc:spChg chg="mod">
          <ac:chgData name="Nick Squire" userId="75baed9bcedbb2f2" providerId="LiveId" clId="{23472B81-DD3F-4D4F-BCE9-C90E986A1CB4}" dt="2021-10-11T10:31:59.040" v="518" actId="20577"/>
          <ac:spMkLst>
            <pc:docMk/>
            <pc:sldMk cId="3893061127" sldId="263"/>
            <ac:spMk id="3" creationId="{7B2EC294-63F1-4E62-8F4C-F0D678DF4775}"/>
          </ac:spMkLst>
        </pc:spChg>
        <pc:picChg chg="add mod">
          <ac:chgData name="Nick Squire" userId="75baed9bcedbb2f2" providerId="LiveId" clId="{23472B81-DD3F-4D4F-BCE9-C90E986A1CB4}" dt="2021-10-11T10:53:09.338" v="958"/>
          <ac:picMkLst>
            <pc:docMk/>
            <pc:sldMk cId="3893061127" sldId="263"/>
            <ac:picMk id="7" creationId="{343DD9A0-A8CD-4E29-AEF7-0731E7F8D577}"/>
          </ac:picMkLst>
        </pc:picChg>
        <pc:picChg chg="del">
          <ac:chgData name="Nick Squire" userId="75baed9bcedbb2f2" providerId="LiveId" clId="{23472B81-DD3F-4D4F-BCE9-C90E986A1CB4}" dt="2021-10-11T10:16:21.743" v="298" actId="478"/>
          <ac:picMkLst>
            <pc:docMk/>
            <pc:sldMk cId="3893061127" sldId="263"/>
            <ac:picMk id="7" creationId="{D0639EE3-C9CF-4125-AE17-9FD4C0486C8C}"/>
          </ac:picMkLst>
        </pc:picChg>
        <pc:picChg chg="add mod">
          <ac:chgData name="Nick Squire" userId="75baed9bcedbb2f2" providerId="LiveId" clId="{23472B81-DD3F-4D4F-BCE9-C90E986A1CB4}" dt="2021-10-11T10:53:14.875" v="960" actId="1076"/>
          <ac:picMkLst>
            <pc:docMk/>
            <pc:sldMk cId="3893061127" sldId="263"/>
            <ac:picMk id="8" creationId="{61A7DA8A-E595-4A87-92F4-7581C4C7FA09}"/>
          </ac:picMkLst>
        </pc:picChg>
      </pc:sldChg>
      <pc:sldChg chg="addSp delSp modSp add mod modAnim">
        <pc:chgData name="Nick Squire" userId="75baed9bcedbb2f2" providerId="LiveId" clId="{23472B81-DD3F-4D4F-BCE9-C90E986A1CB4}" dt="2021-10-11T10:53:22.281" v="961"/>
        <pc:sldMkLst>
          <pc:docMk/>
          <pc:sldMk cId="1919856155" sldId="264"/>
        </pc:sldMkLst>
        <pc:spChg chg="mod">
          <ac:chgData name="Nick Squire" userId="75baed9bcedbb2f2" providerId="LiveId" clId="{23472B81-DD3F-4D4F-BCE9-C90E986A1CB4}" dt="2021-10-11T10:21:19.469" v="353" actId="207"/>
          <ac:spMkLst>
            <pc:docMk/>
            <pc:sldMk cId="1919856155" sldId="264"/>
            <ac:spMk id="2" creationId="{5146A5BA-70ED-4178-8056-D1C83BB9490B}"/>
          </ac:spMkLst>
        </pc:spChg>
        <pc:spChg chg="mod">
          <ac:chgData name="Nick Squire" userId="75baed9bcedbb2f2" providerId="LiveId" clId="{23472B81-DD3F-4D4F-BCE9-C90E986A1CB4}" dt="2021-10-11T10:23:49.117" v="393" actId="20577"/>
          <ac:spMkLst>
            <pc:docMk/>
            <pc:sldMk cId="1919856155" sldId="264"/>
            <ac:spMk id="3" creationId="{7B2EC294-63F1-4E62-8F4C-F0D678DF4775}"/>
          </ac:spMkLst>
        </pc:spChg>
        <pc:picChg chg="add mod">
          <ac:chgData name="Nick Squire" userId="75baed9bcedbb2f2" providerId="LiveId" clId="{23472B81-DD3F-4D4F-BCE9-C90E986A1CB4}" dt="2021-10-11T10:53:22.281" v="961"/>
          <ac:picMkLst>
            <pc:docMk/>
            <pc:sldMk cId="1919856155" sldId="264"/>
            <ac:picMk id="6" creationId="{08CCB803-E780-4BE2-90D6-1A6A6A42F344}"/>
          </ac:picMkLst>
        </pc:picChg>
        <pc:picChg chg="del">
          <ac:chgData name="Nick Squire" userId="75baed9bcedbb2f2" providerId="LiveId" clId="{23472B81-DD3F-4D4F-BCE9-C90E986A1CB4}" dt="2021-10-11T10:21:22.069" v="354" actId="478"/>
          <ac:picMkLst>
            <pc:docMk/>
            <pc:sldMk cId="1919856155" sldId="264"/>
            <ac:picMk id="8" creationId="{61A7DA8A-E595-4A87-92F4-7581C4C7FA09}"/>
          </ac:picMkLst>
        </pc:picChg>
      </pc:sldChg>
      <pc:sldChg chg="addSp modSp add mod modAnim">
        <pc:chgData name="Nick Squire" userId="75baed9bcedbb2f2" providerId="LiveId" clId="{23472B81-DD3F-4D4F-BCE9-C90E986A1CB4}" dt="2021-10-11T10:53:29.748" v="962"/>
        <pc:sldMkLst>
          <pc:docMk/>
          <pc:sldMk cId="1564810442" sldId="265"/>
        </pc:sldMkLst>
        <pc:spChg chg="mod">
          <ac:chgData name="Nick Squire" userId="75baed9bcedbb2f2" providerId="LiveId" clId="{23472B81-DD3F-4D4F-BCE9-C90E986A1CB4}" dt="2021-10-11T10:25:15.803" v="423" actId="27636"/>
          <ac:spMkLst>
            <pc:docMk/>
            <pc:sldMk cId="1564810442" sldId="265"/>
            <ac:spMk id="3" creationId="{7B2EC294-63F1-4E62-8F4C-F0D678DF4775}"/>
          </ac:spMkLst>
        </pc:spChg>
        <pc:picChg chg="add mod">
          <ac:chgData name="Nick Squire" userId="75baed9bcedbb2f2" providerId="LiveId" clId="{23472B81-DD3F-4D4F-BCE9-C90E986A1CB4}" dt="2021-10-11T10:53:29.748" v="962"/>
          <ac:picMkLst>
            <pc:docMk/>
            <pc:sldMk cId="1564810442" sldId="265"/>
            <ac:picMk id="6" creationId="{33344E81-DAE7-4D31-9C7A-0447A7EB72C3}"/>
          </ac:picMkLst>
        </pc:picChg>
      </pc:sldChg>
      <pc:sldChg chg="addSp delSp modSp add mod modAnim">
        <pc:chgData name="Nick Squire" userId="75baed9bcedbb2f2" providerId="LiveId" clId="{23472B81-DD3F-4D4F-BCE9-C90E986A1CB4}" dt="2021-10-11T10:53:35.312" v="963"/>
        <pc:sldMkLst>
          <pc:docMk/>
          <pc:sldMk cId="412225247" sldId="266"/>
        </pc:sldMkLst>
        <pc:spChg chg="mod">
          <ac:chgData name="Nick Squire" userId="75baed9bcedbb2f2" providerId="LiveId" clId="{23472B81-DD3F-4D4F-BCE9-C90E986A1CB4}" dt="2021-10-11T10:27:35.260" v="431" actId="20577"/>
          <ac:spMkLst>
            <pc:docMk/>
            <pc:sldMk cId="412225247" sldId="266"/>
            <ac:spMk id="3" creationId="{7B2EC294-63F1-4E62-8F4C-F0D678DF4775}"/>
          </ac:spMkLst>
        </pc:spChg>
        <pc:spChg chg="add del">
          <ac:chgData name="Nick Squire" userId="75baed9bcedbb2f2" providerId="LiveId" clId="{23472B81-DD3F-4D4F-BCE9-C90E986A1CB4}" dt="2021-10-11T10:27:59.361" v="433"/>
          <ac:spMkLst>
            <pc:docMk/>
            <pc:sldMk cId="412225247" sldId="266"/>
            <ac:spMk id="6" creationId="{5045B1EB-4C96-44DA-A2DA-8BE43DF9A4A0}"/>
          </ac:spMkLst>
        </pc:spChg>
        <pc:picChg chg="add mod">
          <ac:chgData name="Nick Squire" userId="75baed9bcedbb2f2" providerId="LiveId" clId="{23472B81-DD3F-4D4F-BCE9-C90E986A1CB4}" dt="2021-10-11T10:53:35.312" v="963"/>
          <ac:picMkLst>
            <pc:docMk/>
            <pc:sldMk cId="412225247" sldId="266"/>
            <ac:picMk id="6" creationId="{14AD3638-0037-4EB6-BCD6-C093EDBED97A}"/>
          </ac:picMkLst>
        </pc:picChg>
        <pc:picChg chg="add del">
          <ac:chgData name="Nick Squire" userId="75baed9bcedbb2f2" providerId="LiveId" clId="{23472B81-DD3F-4D4F-BCE9-C90E986A1CB4}" dt="2021-10-11T10:27:59.361" v="433"/>
          <ac:picMkLst>
            <pc:docMk/>
            <pc:sldMk cId="412225247" sldId="266"/>
            <ac:picMk id="2050" creationId="{4A8F22F7-0274-4E75-9577-57492CB48097}"/>
          </ac:picMkLst>
        </pc:picChg>
        <pc:picChg chg="add del">
          <ac:chgData name="Nick Squire" userId="75baed9bcedbb2f2" providerId="LiveId" clId="{23472B81-DD3F-4D4F-BCE9-C90E986A1CB4}" dt="2021-10-11T10:27:59.361" v="433"/>
          <ac:picMkLst>
            <pc:docMk/>
            <pc:sldMk cId="412225247" sldId="266"/>
            <ac:picMk id="2051" creationId="{4C705020-209A-4F57-9FA5-00E8957A65D8}"/>
          </ac:picMkLst>
        </pc:picChg>
        <pc:picChg chg="add del">
          <ac:chgData name="Nick Squire" userId="75baed9bcedbb2f2" providerId="LiveId" clId="{23472B81-DD3F-4D4F-BCE9-C90E986A1CB4}" dt="2021-10-11T10:27:59.361" v="433"/>
          <ac:picMkLst>
            <pc:docMk/>
            <pc:sldMk cId="412225247" sldId="266"/>
            <ac:picMk id="2052" creationId="{C6B541C5-24B5-4ACE-BD2D-A79233743D94}"/>
          </ac:picMkLst>
        </pc:picChg>
        <pc:picChg chg="add del">
          <ac:chgData name="Nick Squire" userId="75baed9bcedbb2f2" providerId="LiveId" clId="{23472B81-DD3F-4D4F-BCE9-C90E986A1CB4}" dt="2021-10-11T10:27:59.361" v="433"/>
          <ac:picMkLst>
            <pc:docMk/>
            <pc:sldMk cId="412225247" sldId="266"/>
            <ac:picMk id="2053" creationId="{6CCDB15F-1CED-4311-AA9B-18BE2899DA43}"/>
          </ac:picMkLst>
        </pc:picChg>
        <pc:picChg chg="add del">
          <ac:chgData name="Nick Squire" userId="75baed9bcedbb2f2" providerId="LiveId" clId="{23472B81-DD3F-4D4F-BCE9-C90E986A1CB4}" dt="2021-10-11T10:27:59.361" v="433"/>
          <ac:picMkLst>
            <pc:docMk/>
            <pc:sldMk cId="412225247" sldId="266"/>
            <ac:picMk id="2054" creationId="{8DFEA3F5-5861-4328-9A5E-C367DBDA6CFA}"/>
          </ac:picMkLst>
        </pc:picChg>
        <pc:picChg chg="add del">
          <ac:chgData name="Nick Squire" userId="75baed9bcedbb2f2" providerId="LiveId" clId="{23472B81-DD3F-4D4F-BCE9-C90E986A1CB4}" dt="2021-10-11T10:27:59.361" v="433"/>
          <ac:picMkLst>
            <pc:docMk/>
            <pc:sldMk cId="412225247" sldId="266"/>
            <ac:picMk id="2055" creationId="{8950410D-7C73-491D-AE50-5E1223622A15}"/>
          </ac:picMkLst>
        </pc:picChg>
        <pc:picChg chg="add del">
          <ac:chgData name="Nick Squire" userId="75baed9bcedbb2f2" providerId="LiveId" clId="{23472B81-DD3F-4D4F-BCE9-C90E986A1CB4}" dt="2021-10-11T10:27:59.361" v="433"/>
          <ac:picMkLst>
            <pc:docMk/>
            <pc:sldMk cId="412225247" sldId="266"/>
            <ac:picMk id="2056" creationId="{FCAF4154-FF74-4E63-9498-02243ED29376}"/>
          </ac:picMkLst>
        </pc:picChg>
        <pc:picChg chg="add del">
          <ac:chgData name="Nick Squire" userId="75baed9bcedbb2f2" providerId="LiveId" clId="{23472B81-DD3F-4D4F-BCE9-C90E986A1CB4}" dt="2021-10-11T10:27:59.361" v="433"/>
          <ac:picMkLst>
            <pc:docMk/>
            <pc:sldMk cId="412225247" sldId="266"/>
            <ac:picMk id="2057" creationId="{5D4F02C5-69E3-4430-9059-0F6505B1BDE2}"/>
          </ac:picMkLst>
        </pc:picChg>
        <pc:picChg chg="add del">
          <ac:chgData name="Nick Squire" userId="75baed9bcedbb2f2" providerId="LiveId" clId="{23472B81-DD3F-4D4F-BCE9-C90E986A1CB4}" dt="2021-10-11T10:27:59.361" v="433"/>
          <ac:picMkLst>
            <pc:docMk/>
            <pc:sldMk cId="412225247" sldId="266"/>
            <ac:picMk id="2058" creationId="{84625C29-DEB2-401F-9B5B-19B2B4B2F1E2}"/>
          </ac:picMkLst>
        </pc:picChg>
        <pc:picChg chg="add del">
          <ac:chgData name="Nick Squire" userId="75baed9bcedbb2f2" providerId="LiveId" clId="{23472B81-DD3F-4D4F-BCE9-C90E986A1CB4}" dt="2021-10-11T10:27:59.361" v="433"/>
          <ac:picMkLst>
            <pc:docMk/>
            <pc:sldMk cId="412225247" sldId="266"/>
            <ac:picMk id="2059" creationId="{760EBAB2-9026-4261-8F89-94E8CD938ADF}"/>
          </ac:picMkLst>
        </pc:picChg>
        <pc:picChg chg="add del">
          <ac:chgData name="Nick Squire" userId="75baed9bcedbb2f2" providerId="LiveId" clId="{23472B81-DD3F-4D4F-BCE9-C90E986A1CB4}" dt="2021-10-11T10:27:59.361" v="433"/>
          <ac:picMkLst>
            <pc:docMk/>
            <pc:sldMk cId="412225247" sldId="266"/>
            <ac:picMk id="2060" creationId="{A44A4483-EF3D-4550-B9A6-EEB40D370DCA}"/>
          </ac:picMkLst>
        </pc:picChg>
        <pc:picChg chg="add del">
          <ac:chgData name="Nick Squire" userId="75baed9bcedbb2f2" providerId="LiveId" clId="{23472B81-DD3F-4D4F-BCE9-C90E986A1CB4}" dt="2021-10-11T10:27:59.361" v="433"/>
          <ac:picMkLst>
            <pc:docMk/>
            <pc:sldMk cId="412225247" sldId="266"/>
            <ac:picMk id="2061" creationId="{D4F4676E-07CD-4C14-9092-3D977248ED5E}"/>
          </ac:picMkLst>
        </pc:picChg>
      </pc:sldChg>
      <pc:sldChg chg="addSp delSp modSp add mod setBg modAnim">
        <pc:chgData name="Nick Squire" userId="75baed9bcedbb2f2" providerId="LiveId" clId="{23472B81-DD3F-4D4F-BCE9-C90E986A1CB4}" dt="2021-10-11T10:53:42.168" v="964"/>
        <pc:sldMkLst>
          <pc:docMk/>
          <pc:sldMk cId="1124907390" sldId="267"/>
        </pc:sldMkLst>
        <pc:spChg chg="mod">
          <ac:chgData name="Nick Squire" userId="75baed9bcedbb2f2" providerId="LiveId" clId="{23472B81-DD3F-4D4F-BCE9-C90E986A1CB4}" dt="2021-10-11T10:28:54.102" v="461" actId="20577"/>
          <ac:spMkLst>
            <pc:docMk/>
            <pc:sldMk cId="1124907390" sldId="267"/>
            <ac:spMk id="2" creationId="{5146A5BA-70ED-4178-8056-D1C83BB9490B}"/>
          </ac:spMkLst>
        </pc:spChg>
        <pc:spChg chg="mod">
          <ac:chgData name="Nick Squire" userId="75baed9bcedbb2f2" providerId="LiveId" clId="{23472B81-DD3F-4D4F-BCE9-C90E986A1CB4}" dt="2021-10-11T10:30:30.694" v="485" actId="20577"/>
          <ac:spMkLst>
            <pc:docMk/>
            <pc:sldMk cId="1124907390" sldId="267"/>
            <ac:spMk id="3" creationId="{7B2EC294-63F1-4E62-8F4C-F0D678DF4775}"/>
          </ac:spMkLst>
        </pc:spChg>
        <pc:picChg chg="mod">
          <ac:chgData name="Nick Squire" userId="75baed9bcedbb2f2" providerId="LiveId" clId="{23472B81-DD3F-4D4F-BCE9-C90E986A1CB4}" dt="2021-10-11T10:47:05.245" v="940" actId="1076"/>
          <ac:picMkLst>
            <pc:docMk/>
            <pc:sldMk cId="1124907390" sldId="267"/>
            <ac:picMk id="4" creationId="{A1DEBBAD-1A19-49E3-9BC2-3724AF2645AD}"/>
          </ac:picMkLst>
        </pc:picChg>
        <pc:picChg chg="add mod">
          <ac:chgData name="Nick Squire" userId="75baed9bcedbb2f2" providerId="LiveId" clId="{23472B81-DD3F-4D4F-BCE9-C90E986A1CB4}" dt="2021-10-11T10:53:42.168" v="964"/>
          <ac:picMkLst>
            <pc:docMk/>
            <pc:sldMk cId="1124907390" sldId="267"/>
            <ac:picMk id="7" creationId="{3F3003E8-CE98-47CA-B869-755021E5DFF5}"/>
          </ac:picMkLst>
        </pc:picChg>
        <pc:picChg chg="add del mod ord">
          <ac:chgData name="Nick Squire" userId="75baed9bcedbb2f2" providerId="LiveId" clId="{23472B81-DD3F-4D4F-BCE9-C90E986A1CB4}" dt="2021-10-11T10:45:39.604" v="934" actId="478"/>
          <ac:picMkLst>
            <pc:docMk/>
            <pc:sldMk cId="1124907390" sldId="267"/>
            <ac:picMk id="7" creationId="{CDEBBB1F-B981-4369-961E-90CCFEF10017}"/>
          </ac:picMkLst>
        </pc:picChg>
        <pc:picChg chg="add mod ord">
          <ac:chgData name="Nick Squire" userId="75baed9bcedbb2f2" providerId="LiveId" clId="{23472B81-DD3F-4D4F-BCE9-C90E986A1CB4}" dt="2021-10-11T10:47:16.295" v="941" actId="1076"/>
          <ac:picMkLst>
            <pc:docMk/>
            <pc:sldMk cId="1124907390" sldId="267"/>
            <ac:picMk id="9" creationId="{1815C21A-57E0-4D73-BC87-4EB197A0FF7E}"/>
          </ac:picMkLst>
        </pc:picChg>
      </pc:sldChg>
      <pc:sldChg chg="addSp modSp new mod modAnim">
        <pc:chgData name="Nick Squire" userId="75baed9bcedbb2f2" providerId="LiveId" clId="{23472B81-DD3F-4D4F-BCE9-C90E986A1CB4}" dt="2021-10-11T10:53:46.889" v="965"/>
        <pc:sldMkLst>
          <pc:docMk/>
          <pc:sldMk cId="4217118304" sldId="268"/>
        </pc:sldMkLst>
        <pc:spChg chg="mod">
          <ac:chgData name="Nick Squire" userId="75baed9bcedbb2f2" providerId="LiveId" clId="{23472B81-DD3F-4D4F-BCE9-C90E986A1CB4}" dt="2021-10-11T10:32:31.997" v="582" actId="20577"/>
          <ac:spMkLst>
            <pc:docMk/>
            <pc:sldMk cId="4217118304" sldId="268"/>
            <ac:spMk id="2" creationId="{224B5273-E745-4BA2-9338-3174A0B59314}"/>
          </ac:spMkLst>
        </pc:spChg>
        <pc:spChg chg="mod">
          <ac:chgData name="Nick Squire" userId="75baed9bcedbb2f2" providerId="LiveId" clId="{23472B81-DD3F-4D4F-BCE9-C90E986A1CB4}" dt="2021-10-11T10:35:44.938" v="811" actId="15"/>
          <ac:spMkLst>
            <pc:docMk/>
            <pc:sldMk cId="4217118304" sldId="268"/>
            <ac:spMk id="3" creationId="{52E19ABF-33EC-45D1-AFA8-E3738E5AFC85}"/>
          </ac:spMkLst>
        </pc:spChg>
        <pc:picChg chg="add mod">
          <ac:chgData name="Nick Squire" userId="75baed9bcedbb2f2" providerId="LiveId" clId="{23472B81-DD3F-4D4F-BCE9-C90E986A1CB4}" dt="2021-10-11T10:35:09.758" v="738"/>
          <ac:picMkLst>
            <pc:docMk/>
            <pc:sldMk cId="4217118304" sldId="268"/>
            <ac:picMk id="4" creationId="{EDDEF71E-ADE7-41CF-A456-6A7EB69938CE}"/>
          </ac:picMkLst>
        </pc:picChg>
        <pc:picChg chg="add mod">
          <ac:chgData name="Nick Squire" userId="75baed9bcedbb2f2" providerId="LiveId" clId="{23472B81-DD3F-4D4F-BCE9-C90E986A1CB4}" dt="2021-10-11T10:35:09.758" v="738"/>
          <ac:picMkLst>
            <pc:docMk/>
            <pc:sldMk cId="4217118304" sldId="268"/>
            <ac:picMk id="5" creationId="{128C4E0D-D8D8-4242-A4EB-B72FC02F15CF}"/>
          </ac:picMkLst>
        </pc:picChg>
        <pc:picChg chg="add mod">
          <ac:chgData name="Nick Squire" userId="75baed9bcedbb2f2" providerId="LiveId" clId="{23472B81-DD3F-4D4F-BCE9-C90E986A1CB4}" dt="2021-10-11T10:53:46.889" v="965"/>
          <ac:picMkLst>
            <pc:docMk/>
            <pc:sldMk cId="4217118304" sldId="268"/>
            <ac:picMk id="6" creationId="{ECE0DB1D-71B7-4B92-A308-79477A74A1B6}"/>
          </ac:picMkLst>
        </pc:picChg>
      </pc:sldChg>
      <pc:sldChg chg="addSp delSp modSp new mod">
        <pc:chgData name="Nick Squire" userId="75baed9bcedbb2f2" providerId="LiveId" clId="{23472B81-DD3F-4D4F-BCE9-C90E986A1CB4}" dt="2021-10-11T10:53:58.959" v="968" actId="1076"/>
        <pc:sldMkLst>
          <pc:docMk/>
          <pc:sldMk cId="3235857345" sldId="269"/>
        </pc:sldMkLst>
        <pc:spChg chg="mod">
          <ac:chgData name="Nick Squire" userId="75baed9bcedbb2f2" providerId="LiveId" clId="{23472B81-DD3F-4D4F-BCE9-C90E986A1CB4}" dt="2021-10-11T10:37:35.902" v="846" actId="1076"/>
          <ac:spMkLst>
            <pc:docMk/>
            <pc:sldMk cId="3235857345" sldId="269"/>
            <ac:spMk id="2" creationId="{EB1ACD4C-9FF8-43CB-8B3B-35A001778108}"/>
          </ac:spMkLst>
        </pc:spChg>
        <pc:spChg chg="del">
          <ac:chgData name="Nick Squire" userId="75baed9bcedbb2f2" providerId="LiveId" clId="{23472B81-DD3F-4D4F-BCE9-C90E986A1CB4}" dt="2021-10-11T10:36:21.059" v="840" actId="478"/>
          <ac:spMkLst>
            <pc:docMk/>
            <pc:sldMk cId="3235857345" sldId="269"/>
            <ac:spMk id="3" creationId="{1BE8A6C7-DCF4-4823-A6D8-864A16D02B0D}"/>
          </ac:spMkLst>
        </pc:spChg>
        <pc:picChg chg="add mod">
          <ac:chgData name="Nick Squire" userId="75baed9bcedbb2f2" providerId="LiveId" clId="{23472B81-DD3F-4D4F-BCE9-C90E986A1CB4}" dt="2021-10-11T10:36:06.165" v="813"/>
          <ac:picMkLst>
            <pc:docMk/>
            <pc:sldMk cId="3235857345" sldId="269"/>
            <ac:picMk id="4" creationId="{D5C528BB-48F9-4162-901A-80918DCE1E7B}"/>
          </ac:picMkLst>
        </pc:picChg>
        <pc:picChg chg="add mod">
          <ac:chgData name="Nick Squire" userId="75baed9bcedbb2f2" providerId="LiveId" clId="{23472B81-DD3F-4D4F-BCE9-C90E986A1CB4}" dt="2021-10-11T10:36:06.165" v="813"/>
          <ac:picMkLst>
            <pc:docMk/>
            <pc:sldMk cId="3235857345" sldId="269"/>
            <ac:picMk id="5" creationId="{59FB966A-A376-4B11-BD6C-7FB58039D120}"/>
          </ac:picMkLst>
        </pc:picChg>
        <pc:picChg chg="add mod">
          <ac:chgData name="Nick Squire" userId="75baed9bcedbb2f2" providerId="LiveId" clId="{23472B81-DD3F-4D4F-BCE9-C90E986A1CB4}" dt="2021-10-11T10:53:51.322" v="966"/>
          <ac:picMkLst>
            <pc:docMk/>
            <pc:sldMk cId="3235857345" sldId="269"/>
            <ac:picMk id="6" creationId="{C169EE0E-A9FC-4DE8-AC2B-571803A8D241}"/>
          </ac:picMkLst>
        </pc:picChg>
        <pc:picChg chg="add mod">
          <ac:chgData name="Nick Squire" userId="75baed9bcedbb2f2" providerId="LiveId" clId="{23472B81-DD3F-4D4F-BCE9-C90E986A1CB4}" dt="2021-10-11T10:53:58.959" v="968" actId="1076"/>
          <ac:picMkLst>
            <pc:docMk/>
            <pc:sldMk cId="3235857345" sldId="269"/>
            <ac:picMk id="7" creationId="{6AC7F0C4-A1D7-4B0C-82FB-AFD5A2CCE26E}"/>
          </ac:picMkLst>
        </pc:picChg>
      </pc:sldChg>
    </pc:docChg>
  </pc:docChgLst>
  <pc:docChgLst>
    <pc:chgData name="Cameron harmer" userId="cc96bcaf4df5fc7a" providerId="Windows Live" clId="Web-{2CFE5100-E6A2-405B-87C3-FD13209E5B7A}"/>
    <pc:docChg chg="modSld">
      <pc:chgData name="Cameron harmer" userId="cc96bcaf4df5fc7a" providerId="Windows Live" clId="Web-{2CFE5100-E6A2-405B-87C3-FD13209E5B7A}" dt="2022-03-07T11:10:17.273" v="26" actId="20577"/>
      <pc:docMkLst>
        <pc:docMk/>
      </pc:docMkLst>
      <pc:sldChg chg="modSp">
        <pc:chgData name="Cameron harmer" userId="cc96bcaf4df5fc7a" providerId="Windows Live" clId="Web-{2CFE5100-E6A2-405B-87C3-FD13209E5B7A}" dt="2022-03-07T11:09:41.257" v="16" actId="20577"/>
        <pc:sldMkLst>
          <pc:docMk/>
          <pc:sldMk cId="1471716072" sldId="256"/>
        </pc:sldMkLst>
        <pc:spChg chg="mod">
          <ac:chgData name="Cameron harmer" userId="cc96bcaf4df5fc7a" providerId="Windows Live" clId="Web-{2CFE5100-E6A2-405B-87C3-FD13209E5B7A}" dt="2022-03-07T11:09:41.257" v="16" actId="20577"/>
          <ac:spMkLst>
            <pc:docMk/>
            <pc:sldMk cId="1471716072" sldId="256"/>
            <ac:spMk id="3" creationId="{87ABF783-C733-4B63-8BD2-EAC06CD37C15}"/>
          </ac:spMkLst>
        </pc:spChg>
      </pc:sldChg>
      <pc:sldChg chg="modSp">
        <pc:chgData name="Cameron harmer" userId="cc96bcaf4df5fc7a" providerId="Windows Live" clId="Web-{2CFE5100-E6A2-405B-87C3-FD13209E5B7A}" dt="2022-03-07T11:10:17.273" v="26" actId="20577"/>
        <pc:sldMkLst>
          <pc:docMk/>
          <pc:sldMk cId="570020922" sldId="258"/>
        </pc:sldMkLst>
        <pc:spChg chg="mod">
          <ac:chgData name="Cameron harmer" userId="cc96bcaf4df5fc7a" providerId="Windows Live" clId="Web-{2CFE5100-E6A2-405B-87C3-FD13209E5B7A}" dt="2022-03-07T11:10:17.273" v="26" actId="20577"/>
          <ac:spMkLst>
            <pc:docMk/>
            <pc:sldMk cId="570020922" sldId="258"/>
            <ac:spMk id="3" creationId="{7B2EC294-63F1-4E62-8F4C-F0D678DF4775}"/>
          </ac:spMkLst>
        </pc:spChg>
      </pc:sldChg>
    </pc:docChg>
  </pc:docChgLst>
  <pc:docChgLst>
    <pc:chgData name="Nick Squire" userId="75baed9bcedbb2f2" providerId="Windows Live" clId="Web-{4F0DA5F8-E31F-4D52-8F32-C323AB5F29B0}"/>
    <pc:docChg chg="modSld">
      <pc:chgData name="Nick Squire" userId="75baed9bcedbb2f2" providerId="Windows Live" clId="Web-{4F0DA5F8-E31F-4D52-8F32-C323AB5F29B0}" dt="2022-08-09T15:29:08.829" v="3" actId="20577"/>
      <pc:docMkLst>
        <pc:docMk/>
      </pc:docMkLst>
      <pc:sldChg chg="modSp">
        <pc:chgData name="Nick Squire" userId="75baed9bcedbb2f2" providerId="Windows Live" clId="Web-{4F0DA5F8-E31F-4D52-8F32-C323AB5F29B0}" dt="2022-08-09T15:28:38.109" v="0" actId="20577"/>
        <pc:sldMkLst>
          <pc:docMk/>
          <pc:sldMk cId="1471716072" sldId="256"/>
        </pc:sldMkLst>
        <pc:spChg chg="mod">
          <ac:chgData name="Nick Squire" userId="75baed9bcedbb2f2" providerId="Windows Live" clId="Web-{4F0DA5F8-E31F-4D52-8F32-C323AB5F29B0}" dt="2022-08-09T15:28:38.109" v="0" actId="20577"/>
          <ac:spMkLst>
            <pc:docMk/>
            <pc:sldMk cId="1471716072" sldId="256"/>
            <ac:spMk id="3" creationId="{87ABF783-C733-4B63-8BD2-EAC06CD37C15}"/>
          </ac:spMkLst>
        </pc:spChg>
      </pc:sldChg>
      <pc:sldChg chg="modSp">
        <pc:chgData name="Nick Squire" userId="75baed9bcedbb2f2" providerId="Windows Live" clId="Web-{4F0DA5F8-E31F-4D52-8F32-C323AB5F29B0}" dt="2022-08-09T15:29:08.829" v="3" actId="20577"/>
        <pc:sldMkLst>
          <pc:docMk/>
          <pc:sldMk cId="570020922" sldId="258"/>
        </pc:sldMkLst>
        <pc:spChg chg="mod">
          <ac:chgData name="Nick Squire" userId="75baed9bcedbb2f2" providerId="Windows Live" clId="Web-{4F0DA5F8-E31F-4D52-8F32-C323AB5F29B0}" dt="2022-08-09T15:29:08.829" v="3" actId="20577"/>
          <ac:spMkLst>
            <pc:docMk/>
            <pc:sldMk cId="570020922" sldId="258"/>
            <ac:spMk id="3" creationId="{7B2EC294-63F1-4E62-8F4C-F0D678DF4775}"/>
          </ac:spMkLst>
        </pc:spChg>
      </pc:sldChg>
    </pc:docChg>
  </pc:docChgLst>
  <pc:docChgLst>
    <pc:chgData name="Cameron harmer" userId="cc96bcaf4df5fc7a" providerId="Windows Live" clId="Web-{9390005C-EA99-46FC-814A-D0E6D67626BB}"/>
    <pc:docChg chg="modSld">
      <pc:chgData name="Cameron harmer" userId="cc96bcaf4df5fc7a" providerId="Windows Live" clId="Web-{9390005C-EA99-46FC-814A-D0E6D67626BB}" dt="2021-10-15T12:49:58.844" v="109" actId="20577"/>
      <pc:docMkLst>
        <pc:docMk/>
      </pc:docMkLst>
      <pc:sldChg chg="modSp">
        <pc:chgData name="Cameron harmer" userId="cc96bcaf4df5fc7a" providerId="Windows Live" clId="Web-{9390005C-EA99-46FC-814A-D0E6D67626BB}" dt="2021-10-15T12:49:58.844" v="109" actId="20577"/>
        <pc:sldMkLst>
          <pc:docMk/>
          <pc:sldMk cId="570020922" sldId="258"/>
        </pc:sldMkLst>
        <pc:spChg chg="mod">
          <ac:chgData name="Cameron harmer" userId="cc96bcaf4df5fc7a" providerId="Windows Live" clId="Web-{9390005C-EA99-46FC-814A-D0E6D67626BB}" dt="2021-10-15T12:49:58.844" v="109" actId="20577"/>
          <ac:spMkLst>
            <pc:docMk/>
            <pc:sldMk cId="570020922" sldId="258"/>
            <ac:spMk id="3" creationId="{7B2EC294-63F1-4E62-8F4C-F0D678DF4775}"/>
          </ac:spMkLst>
        </pc:spChg>
      </pc:sldChg>
    </pc:docChg>
  </pc:docChgLst>
  <pc:docChgLst>
    <pc:chgData name="Nick Squire" userId="75baed9bcedbb2f2" providerId="LiveId" clId="{03C66CED-3549-4EB1-B26D-50C17CAED4CA}"/>
    <pc:docChg chg="modSld modShowInfo">
      <pc:chgData name="Nick Squire" userId="75baed9bcedbb2f2" providerId="LiveId" clId="{03C66CED-3549-4EB1-B26D-50C17CAED4CA}" dt="2023-03-10T16:29:21.333" v="6" actId="2744"/>
      <pc:docMkLst>
        <pc:docMk/>
      </pc:docMkLst>
      <pc:sldChg chg="modTransition">
        <pc:chgData name="Nick Squire" userId="75baed9bcedbb2f2" providerId="LiveId" clId="{03C66CED-3549-4EB1-B26D-50C17CAED4CA}" dt="2023-03-09T09:29:04.381" v="1"/>
        <pc:sldMkLst>
          <pc:docMk/>
          <pc:sldMk cId="1471716072" sldId="256"/>
        </pc:sldMkLst>
      </pc:sldChg>
      <pc:sldChg chg="modTransition">
        <pc:chgData name="Nick Squire" userId="75baed9bcedbb2f2" providerId="LiveId" clId="{03C66CED-3549-4EB1-B26D-50C17CAED4CA}" dt="2023-03-09T09:29:04.381" v="1"/>
        <pc:sldMkLst>
          <pc:docMk/>
          <pc:sldMk cId="644355230" sldId="257"/>
        </pc:sldMkLst>
      </pc:sldChg>
      <pc:sldChg chg="modSp modTransition">
        <pc:chgData name="Nick Squire" userId="75baed9bcedbb2f2" providerId="LiveId" clId="{03C66CED-3549-4EB1-B26D-50C17CAED4CA}" dt="2023-03-09T09:30:53.380" v="5" actId="20577"/>
        <pc:sldMkLst>
          <pc:docMk/>
          <pc:sldMk cId="570020922" sldId="258"/>
        </pc:sldMkLst>
        <pc:spChg chg="mod">
          <ac:chgData name="Nick Squire" userId="75baed9bcedbb2f2" providerId="LiveId" clId="{03C66CED-3549-4EB1-B26D-50C17CAED4CA}" dt="2023-03-09T09:30:53.380" v="5" actId="20577"/>
          <ac:spMkLst>
            <pc:docMk/>
            <pc:sldMk cId="570020922" sldId="258"/>
            <ac:spMk id="3" creationId="{7B2EC294-63F1-4E62-8F4C-F0D678DF4775}"/>
          </ac:spMkLst>
        </pc:spChg>
      </pc:sldChg>
      <pc:sldChg chg="modTransition">
        <pc:chgData name="Nick Squire" userId="75baed9bcedbb2f2" providerId="LiveId" clId="{03C66CED-3549-4EB1-B26D-50C17CAED4CA}" dt="2023-03-09T09:29:04.381" v="1"/>
        <pc:sldMkLst>
          <pc:docMk/>
          <pc:sldMk cId="3172113274" sldId="259"/>
        </pc:sldMkLst>
      </pc:sldChg>
      <pc:sldChg chg="modTransition">
        <pc:chgData name="Nick Squire" userId="75baed9bcedbb2f2" providerId="LiveId" clId="{03C66CED-3549-4EB1-B26D-50C17CAED4CA}" dt="2023-03-09T09:29:04.381" v="1"/>
        <pc:sldMkLst>
          <pc:docMk/>
          <pc:sldMk cId="2094644017" sldId="260"/>
        </pc:sldMkLst>
      </pc:sldChg>
      <pc:sldChg chg="modTransition">
        <pc:chgData name="Nick Squire" userId="75baed9bcedbb2f2" providerId="LiveId" clId="{03C66CED-3549-4EB1-B26D-50C17CAED4CA}" dt="2023-03-09T09:29:04.381" v="1"/>
        <pc:sldMkLst>
          <pc:docMk/>
          <pc:sldMk cId="1929318771" sldId="261"/>
        </pc:sldMkLst>
      </pc:sldChg>
      <pc:sldChg chg="modTransition">
        <pc:chgData name="Nick Squire" userId="75baed9bcedbb2f2" providerId="LiveId" clId="{03C66CED-3549-4EB1-B26D-50C17CAED4CA}" dt="2023-03-09T09:29:04.381" v="1"/>
        <pc:sldMkLst>
          <pc:docMk/>
          <pc:sldMk cId="2013746371" sldId="262"/>
        </pc:sldMkLst>
      </pc:sldChg>
      <pc:sldChg chg="modTransition">
        <pc:chgData name="Nick Squire" userId="75baed9bcedbb2f2" providerId="LiveId" clId="{03C66CED-3549-4EB1-B26D-50C17CAED4CA}" dt="2023-03-09T09:29:04.381" v="1"/>
        <pc:sldMkLst>
          <pc:docMk/>
          <pc:sldMk cId="3893061127" sldId="263"/>
        </pc:sldMkLst>
      </pc:sldChg>
      <pc:sldChg chg="modTransition">
        <pc:chgData name="Nick Squire" userId="75baed9bcedbb2f2" providerId="LiveId" clId="{03C66CED-3549-4EB1-B26D-50C17CAED4CA}" dt="2023-03-09T09:29:04.381" v="1"/>
        <pc:sldMkLst>
          <pc:docMk/>
          <pc:sldMk cId="1919856155" sldId="264"/>
        </pc:sldMkLst>
      </pc:sldChg>
      <pc:sldChg chg="modTransition">
        <pc:chgData name="Nick Squire" userId="75baed9bcedbb2f2" providerId="LiveId" clId="{03C66CED-3549-4EB1-B26D-50C17CAED4CA}" dt="2023-03-09T09:29:04.381" v="1"/>
        <pc:sldMkLst>
          <pc:docMk/>
          <pc:sldMk cId="1564810442" sldId="265"/>
        </pc:sldMkLst>
      </pc:sldChg>
      <pc:sldChg chg="modTransition">
        <pc:chgData name="Nick Squire" userId="75baed9bcedbb2f2" providerId="LiveId" clId="{03C66CED-3549-4EB1-B26D-50C17CAED4CA}" dt="2023-03-09T09:29:04.381" v="1"/>
        <pc:sldMkLst>
          <pc:docMk/>
          <pc:sldMk cId="412225247" sldId="266"/>
        </pc:sldMkLst>
      </pc:sldChg>
      <pc:sldChg chg="modTransition">
        <pc:chgData name="Nick Squire" userId="75baed9bcedbb2f2" providerId="LiveId" clId="{03C66CED-3549-4EB1-B26D-50C17CAED4CA}" dt="2023-03-09T09:29:04.381" v="1"/>
        <pc:sldMkLst>
          <pc:docMk/>
          <pc:sldMk cId="1124907390" sldId="267"/>
        </pc:sldMkLst>
      </pc:sldChg>
      <pc:sldChg chg="modTransition">
        <pc:chgData name="Nick Squire" userId="75baed9bcedbb2f2" providerId="LiveId" clId="{03C66CED-3549-4EB1-B26D-50C17CAED4CA}" dt="2023-03-09T09:29:04.381" v="1"/>
        <pc:sldMkLst>
          <pc:docMk/>
          <pc:sldMk cId="4217118304" sldId="268"/>
        </pc:sldMkLst>
      </pc:sldChg>
      <pc:sldChg chg="modTransition">
        <pc:chgData name="Nick Squire" userId="75baed9bcedbb2f2" providerId="LiveId" clId="{03C66CED-3549-4EB1-B26D-50C17CAED4CA}" dt="2023-03-09T09:29:04.381" v="1"/>
        <pc:sldMkLst>
          <pc:docMk/>
          <pc:sldMk cId="3235857345"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90B8-888C-4B15-A2E3-0B2F5430FE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CFBA4D-2128-42C3-ACC9-0656FD77F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54392E-EAE9-4A60-8DDC-23205AE8FFD4}"/>
              </a:ext>
            </a:extLst>
          </p:cNvPr>
          <p:cNvSpPr>
            <a:spLocks noGrp="1"/>
          </p:cNvSpPr>
          <p:nvPr>
            <p:ph type="dt" sz="half" idx="10"/>
          </p:nvPr>
        </p:nvSpPr>
        <p:spPr/>
        <p:txBody>
          <a:bodyPr/>
          <a:lstStyle/>
          <a:p>
            <a:fld id="{E9D37969-95AE-4F24-9121-7D7D805ECAFA}" type="datetimeFigureOut">
              <a:rPr lang="en-GB" smtClean="0"/>
              <a:t>07/03/2023</a:t>
            </a:fld>
            <a:endParaRPr lang="en-GB"/>
          </a:p>
        </p:txBody>
      </p:sp>
      <p:sp>
        <p:nvSpPr>
          <p:cNvPr id="5" name="Footer Placeholder 4">
            <a:extLst>
              <a:ext uri="{FF2B5EF4-FFF2-40B4-BE49-F238E27FC236}">
                <a16:creationId xmlns:a16="http://schemas.microsoft.com/office/drawing/2014/main" id="{307B4954-8A28-470C-9C76-7908CB0599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D99C7F-DF17-4282-858A-22EA081C0A61}"/>
              </a:ext>
            </a:extLst>
          </p:cNvPr>
          <p:cNvSpPr>
            <a:spLocks noGrp="1"/>
          </p:cNvSpPr>
          <p:nvPr>
            <p:ph type="sldNum" sz="quarter" idx="12"/>
          </p:nvPr>
        </p:nvSpPr>
        <p:spPr/>
        <p:txBody>
          <a:bodyPr/>
          <a:lstStyle/>
          <a:p>
            <a:fld id="{3B0E2FCC-CDC6-43EF-AB4D-4ECB562977DB}" type="slidenum">
              <a:rPr lang="en-GB" smtClean="0"/>
              <a:t>‹#›</a:t>
            </a:fld>
            <a:endParaRPr lang="en-GB"/>
          </a:p>
        </p:txBody>
      </p:sp>
    </p:spTree>
    <p:extLst>
      <p:ext uri="{BB962C8B-B14F-4D97-AF65-F5344CB8AC3E}">
        <p14:creationId xmlns:p14="http://schemas.microsoft.com/office/powerpoint/2010/main" val="83747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B0A2D-AD82-41A3-81E6-E1B042299B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E74908-1AE8-4CC9-89A5-84C011DA9A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971BE8-6DB8-4E54-AB87-2DF6027662BA}"/>
              </a:ext>
            </a:extLst>
          </p:cNvPr>
          <p:cNvSpPr>
            <a:spLocks noGrp="1"/>
          </p:cNvSpPr>
          <p:nvPr>
            <p:ph type="dt" sz="half" idx="10"/>
          </p:nvPr>
        </p:nvSpPr>
        <p:spPr/>
        <p:txBody>
          <a:bodyPr/>
          <a:lstStyle/>
          <a:p>
            <a:fld id="{E9D37969-95AE-4F24-9121-7D7D805ECAFA}" type="datetimeFigureOut">
              <a:rPr lang="en-GB" smtClean="0"/>
              <a:t>07/03/2023</a:t>
            </a:fld>
            <a:endParaRPr lang="en-GB"/>
          </a:p>
        </p:txBody>
      </p:sp>
      <p:sp>
        <p:nvSpPr>
          <p:cNvPr id="5" name="Footer Placeholder 4">
            <a:extLst>
              <a:ext uri="{FF2B5EF4-FFF2-40B4-BE49-F238E27FC236}">
                <a16:creationId xmlns:a16="http://schemas.microsoft.com/office/drawing/2014/main" id="{98B6D962-828F-4253-B9DF-E0F8CE376B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71D8DC-180F-4370-BA5F-B8DBB870A87C}"/>
              </a:ext>
            </a:extLst>
          </p:cNvPr>
          <p:cNvSpPr>
            <a:spLocks noGrp="1"/>
          </p:cNvSpPr>
          <p:nvPr>
            <p:ph type="sldNum" sz="quarter" idx="12"/>
          </p:nvPr>
        </p:nvSpPr>
        <p:spPr/>
        <p:txBody>
          <a:bodyPr/>
          <a:lstStyle/>
          <a:p>
            <a:fld id="{3B0E2FCC-CDC6-43EF-AB4D-4ECB562977DB}" type="slidenum">
              <a:rPr lang="en-GB" smtClean="0"/>
              <a:t>‹#›</a:t>
            </a:fld>
            <a:endParaRPr lang="en-GB"/>
          </a:p>
        </p:txBody>
      </p:sp>
    </p:spTree>
    <p:extLst>
      <p:ext uri="{BB962C8B-B14F-4D97-AF65-F5344CB8AC3E}">
        <p14:creationId xmlns:p14="http://schemas.microsoft.com/office/powerpoint/2010/main" val="339405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948710-F68E-43D2-BA1E-8B5D6AC92D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976243-48F6-45E0-A750-D4DEDC02A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ECE793-A479-4CCE-8F97-C87274FB4E66}"/>
              </a:ext>
            </a:extLst>
          </p:cNvPr>
          <p:cNvSpPr>
            <a:spLocks noGrp="1"/>
          </p:cNvSpPr>
          <p:nvPr>
            <p:ph type="dt" sz="half" idx="10"/>
          </p:nvPr>
        </p:nvSpPr>
        <p:spPr/>
        <p:txBody>
          <a:bodyPr/>
          <a:lstStyle/>
          <a:p>
            <a:fld id="{E9D37969-95AE-4F24-9121-7D7D805ECAFA}" type="datetimeFigureOut">
              <a:rPr lang="en-GB" smtClean="0"/>
              <a:t>07/03/2023</a:t>
            </a:fld>
            <a:endParaRPr lang="en-GB"/>
          </a:p>
        </p:txBody>
      </p:sp>
      <p:sp>
        <p:nvSpPr>
          <p:cNvPr id="5" name="Footer Placeholder 4">
            <a:extLst>
              <a:ext uri="{FF2B5EF4-FFF2-40B4-BE49-F238E27FC236}">
                <a16:creationId xmlns:a16="http://schemas.microsoft.com/office/drawing/2014/main" id="{FF7A1E4D-7C74-4B22-BBBC-2367457F4C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BE18FE-5489-45F0-BBC3-68B2659EE8AD}"/>
              </a:ext>
            </a:extLst>
          </p:cNvPr>
          <p:cNvSpPr>
            <a:spLocks noGrp="1"/>
          </p:cNvSpPr>
          <p:nvPr>
            <p:ph type="sldNum" sz="quarter" idx="12"/>
          </p:nvPr>
        </p:nvSpPr>
        <p:spPr/>
        <p:txBody>
          <a:bodyPr/>
          <a:lstStyle/>
          <a:p>
            <a:fld id="{3B0E2FCC-CDC6-43EF-AB4D-4ECB562977DB}" type="slidenum">
              <a:rPr lang="en-GB" smtClean="0"/>
              <a:t>‹#›</a:t>
            </a:fld>
            <a:endParaRPr lang="en-GB"/>
          </a:p>
        </p:txBody>
      </p:sp>
    </p:spTree>
    <p:extLst>
      <p:ext uri="{BB962C8B-B14F-4D97-AF65-F5344CB8AC3E}">
        <p14:creationId xmlns:p14="http://schemas.microsoft.com/office/powerpoint/2010/main" val="213087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2897-05A8-430C-9BC7-C43B35C61C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594FF2-7C59-4537-9A67-67E3E320D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201EBF-7A08-4CCB-9BB3-7F53590357B0}"/>
              </a:ext>
            </a:extLst>
          </p:cNvPr>
          <p:cNvSpPr>
            <a:spLocks noGrp="1"/>
          </p:cNvSpPr>
          <p:nvPr>
            <p:ph type="dt" sz="half" idx="10"/>
          </p:nvPr>
        </p:nvSpPr>
        <p:spPr/>
        <p:txBody>
          <a:bodyPr/>
          <a:lstStyle/>
          <a:p>
            <a:fld id="{E9D37969-95AE-4F24-9121-7D7D805ECAFA}" type="datetimeFigureOut">
              <a:rPr lang="en-GB" smtClean="0"/>
              <a:t>07/03/2023</a:t>
            </a:fld>
            <a:endParaRPr lang="en-GB"/>
          </a:p>
        </p:txBody>
      </p:sp>
      <p:sp>
        <p:nvSpPr>
          <p:cNvPr id="5" name="Footer Placeholder 4">
            <a:extLst>
              <a:ext uri="{FF2B5EF4-FFF2-40B4-BE49-F238E27FC236}">
                <a16:creationId xmlns:a16="http://schemas.microsoft.com/office/drawing/2014/main" id="{BD2C534E-0837-4487-8B64-87E897E458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21754B-3C80-4029-95DC-B68ED821C1D5}"/>
              </a:ext>
            </a:extLst>
          </p:cNvPr>
          <p:cNvSpPr>
            <a:spLocks noGrp="1"/>
          </p:cNvSpPr>
          <p:nvPr>
            <p:ph type="sldNum" sz="quarter" idx="12"/>
          </p:nvPr>
        </p:nvSpPr>
        <p:spPr/>
        <p:txBody>
          <a:bodyPr/>
          <a:lstStyle/>
          <a:p>
            <a:fld id="{3B0E2FCC-CDC6-43EF-AB4D-4ECB562977DB}" type="slidenum">
              <a:rPr lang="en-GB" smtClean="0"/>
              <a:t>‹#›</a:t>
            </a:fld>
            <a:endParaRPr lang="en-GB"/>
          </a:p>
        </p:txBody>
      </p:sp>
    </p:spTree>
    <p:extLst>
      <p:ext uri="{BB962C8B-B14F-4D97-AF65-F5344CB8AC3E}">
        <p14:creationId xmlns:p14="http://schemas.microsoft.com/office/powerpoint/2010/main" val="1865355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01FE-7FCE-4849-B4DB-26BCB6AB64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EE43EB-9150-4C16-A1BA-ED3980D5CC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354D0A-8FD9-4561-8C0E-C2B1221F9B4E}"/>
              </a:ext>
            </a:extLst>
          </p:cNvPr>
          <p:cNvSpPr>
            <a:spLocks noGrp="1"/>
          </p:cNvSpPr>
          <p:nvPr>
            <p:ph type="dt" sz="half" idx="10"/>
          </p:nvPr>
        </p:nvSpPr>
        <p:spPr/>
        <p:txBody>
          <a:bodyPr/>
          <a:lstStyle/>
          <a:p>
            <a:fld id="{E9D37969-95AE-4F24-9121-7D7D805ECAFA}" type="datetimeFigureOut">
              <a:rPr lang="en-GB" smtClean="0"/>
              <a:t>07/03/2023</a:t>
            </a:fld>
            <a:endParaRPr lang="en-GB"/>
          </a:p>
        </p:txBody>
      </p:sp>
      <p:sp>
        <p:nvSpPr>
          <p:cNvPr id="5" name="Footer Placeholder 4">
            <a:extLst>
              <a:ext uri="{FF2B5EF4-FFF2-40B4-BE49-F238E27FC236}">
                <a16:creationId xmlns:a16="http://schemas.microsoft.com/office/drawing/2014/main" id="{4532176E-0AE8-4C6F-8EDF-36C97C0A02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700184-B2BE-481F-8629-B79CD92FEFF6}"/>
              </a:ext>
            </a:extLst>
          </p:cNvPr>
          <p:cNvSpPr>
            <a:spLocks noGrp="1"/>
          </p:cNvSpPr>
          <p:nvPr>
            <p:ph type="sldNum" sz="quarter" idx="12"/>
          </p:nvPr>
        </p:nvSpPr>
        <p:spPr/>
        <p:txBody>
          <a:bodyPr/>
          <a:lstStyle/>
          <a:p>
            <a:fld id="{3B0E2FCC-CDC6-43EF-AB4D-4ECB562977DB}" type="slidenum">
              <a:rPr lang="en-GB" smtClean="0"/>
              <a:t>‹#›</a:t>
            </a:fld>
            <a:endParaRPr lang="en-GB"/>
          </a:p>
        </p:txBody>
      </p:sp>
    </p:spTree>
    <p:extLst>
      <p:ext uri="{BB962C8B-B14F-4D97-AF65-F5344CB8AC3E}">
        <p14:creationId xmlns:p14="http://schemas.microsoft.com/office/powerpoint/2010/main" val="950946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13F3-C57A-424C-AF22-FD754D751B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33CFE-0778-481E-9BC2-7722AF9CC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C3CAFA-DA60-4A00-ACB7-D0E5478871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F02F89-E436-4DC4-8E49-E490E1A80C75}"/>
              </a:ext>
            </a:extLst>
          </p:cNvPr>
          <p:cNvSpPr>
            <a:spLocks noGrp="1"/>
          </p:cNvSpPr>
          <p:nvPr>
            <p:ph type="dt" sz="half" idx="10"/>
          </p:nvPr>
        </p:nvSpPr>
        <p:spPr/>
        <p:txBody>
          <a:bodyPr/>
          <a:lstStyle/>
          <a:p>
            <a:fld id="{E9D37969-95AE-4F24-9121-7D7D805ECAFA}" type="datetimeFigureOut">
              <a:rPr lang="en-GB" smtClean="0"/>
              <a:t>07/03/2023</a:t>
            </a:fld>
            <a:endParaRPr lang="en-GB"/>
          </a:p>
        </p:txBody>
      </p:sp>
      <p:sp>
        <p:nvSpPr>
          <p:cNvPr id="6" name="Footer Placeholder 5">
            <a:extLst>
              <a:ext uri="{FF2B5EF4-FFF2-40B4-BE49-F238E27FC236}">
                <a16:creationId xmlns:a16="http://schemas.microsoft.com/office/drawing/2014/main" id="{3B982F94-8BBE-4748-B873-CCA3AFC534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B769EF-F4FC-4D67-9B4B-6C8EE84D4B71}"/>
              </a:ext>
            </a:extLst>
          </p:cNvPr>
          <p:cNvSpPr>
            <a:spLocks noGrp="1"/>
          </p:cNvSpPr>
          <p:nvPr>
            <p:ph type="sldNum" sz="quarter" idx="12"/>
          </p:nvPr>
        </p:nvSpPr>
        <p:spPr/>
        <p:txBody>
          <a:bodyPr/>
          <a:lstStyle/>
          <a:p>
            <a:fld id="{3B0E2FCC-CDC6-43EF-AB4D-4ECB562977DB}" type="slidenum">
              <a:rPr lang="en-GB" smtClean="0"/>
              <a:t>‹#›</a:t>
            </a:fld>
            <a:endParaRPr lang="en-GB"/>
          </a:p>
        </p:txBody>
      </p:sp>
    </p:spTree>
    <p:extLst>
      <p:ext uri="{BB962C8B-B14F-4D97-AF65-F5344CB8AC3E}">
        <p14:creationId xmlns:p14="http://schemas.microsoft.com/office/powerpoint/2010/main" val="181198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E21C-208C-424C-B018-A83E848733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9667F8-07F3-4E9F-A320-88604DD406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79AD9C-A5B3-4106-94B0-49E9DBE978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2C16711-8B19-4757-99D8-6444E6FC5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36C305-FF62-4822-8728-4F4F5BB5D9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E175C2-324C-43E0-AFFB-C0D17EDAAFDA}"/>
              </a:ext>
            </a:extLst>
          </p:cNvPr>
          <p:cNvSpPr>
            <a:spLocks noGrp="1"/>
          </p:cNvSpPr>
          <p:nvPr>
            <p:ph type="dt" sz="half" idx="10"/>
          </p:nvPr>
        </p:nvSpPr>
        <p:spPr/>
        <p:txBody>
          <a:bodyPr/>
          <a:lstStyle/>
          <a:p>
            <a:fld id="{E9D37969-95AE-4F24-9121-7D7D805ECAFA}" type="datetimeFigureOut">
              <a:rPr lang="en-GB" smtClean="0"/>
              <a:t>07/03/2023</a:t>
            </a:fld>
            <a:endParaRPr lang="en-GB"/>
          </a:p>
        </p:txBody>
      </p:sp>
      <p:sp>
        <p:nvSpPr>
          <p:cNvPr id="8" name="Footer Placeholder 7">
            <a:extLst>
              <a:ext uri="{FF2B5EF4-FFF2-40B4-BE49-F238E27FC236}">
                <a16:creationId xmlns:a16="http://schemas.microsoft.com/office/drawing/2014/main" id="{986FB41A-EC50-4BEA-BDB4-741BDE908D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96E214-9909-4C1A-A4C9-4300ECFCCB93}"/>
              </a:ext>
            </a:extLst>
          </p:cNvPr>
          <p:cNvSpPr>
            <a:spLocks noGrp="1"/>
          </p:cNvSpPr>
          <p:nvPr>
            <p:ph type="sldNum" sz="quarter" idx="12"/>
          </p:nvPr>
        </p:nvSpPr>
        <p:spPr/>
        <p:txBody>
          <a:bodyPr/>
          <a:lstStyle/>
          <a:p>
            <a:fld id="{3B0E2FCC-CDC6-43EF-AB4D-4ECB562977DB}" type="slidenum">
              <a:rPr lang="en-GB" smtClean="0"/>
              <a:t>‹#›</a:t>
            </a:fld>
            <a:endParaRPr lang="en-GB"/>
          </a:p>
        </p:txBody>
      </p:sp>
    </p:spTree>
    <p:extLst>
      <p:ext uri="{BB962C8B-B14F-4D97-AF65-F5344CB8AC3E}">
        <p14:creationId xmlns:p14="http://schemas.microsoft.com/office/powerpoint/2010/main" val="118399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34CF-53B6-4080-9FFD-8FC9223854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357B72-F7E1-4CEE-8586-9D7A61560BD0}"/>
              </a:ext>
            </a:extLst>
          </p:cNvPr>
          <p:cNvSpPr>
            <a:spLocks noGrp="1"/>
          </p:cNvSpPr>
          <p:nvPr>
            <p:ph type="dt" sz="half" idx="10"/>
          </p:nvPr>
        </p:nvSpPr>
        <p:spPr/>
        <p:txBody>
          <a:bodyPr/>
          <a:lstStyle/>
          <a:p>
            <a:fld id="{E9D37969-95AE-4F24-9121-7D7D805ECAFA}" type="datetimeFigureOut">
              <a:rPr lang="en-GB" smtClean="0"/>
              <a:t>07/03/2023</a:t>
            </a:fld>
            <a:endParaRPr lang="en-GB"/>
          </a:p>
        </p:txBody>
      </p:sp>
      <p:sp>
        <p:nvSpPr>
          <p:cNvPr id="4" name="Footer Placeholder 3">
            <a:extLst>
              <a:ext uri="{FF2B5EF4-FFF2-40B4-BE49-F238E27FC236}">
                <a16:creationId xmlns:a16="http://schemas.microsoft.com/office/drawing/2014/main" id="{34579285-1D42-47E1-B96B-CD157EF5C1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ABC934-BBE3-468B-A908-B602453C0D05}"/>
              </a:ext>
            </a:extLst>
          </p:cNvPr>
          <p:cNvSpPr>
            <a:spLocks noGrp="1"/>
          </p:cNvSpPr>
          <p:nvPr>
            <p:ph type="sldNum" sz="quarter" idx="12"/>
          </p:nvPr>
        </p:nvSpPr>
        <p:spPr/>
        <p:txBody>
          <a:bodyPr/>
          <a:lstStyle/>
          <a:p>
            <a:fld id="{3B0E2FCC-CDC6-43EF-AB4D-4ECB562977DB}" type="slidenum">
              <a:rPr lang="en-GB" smtClean="0"/>
              <a:t>‹#›</a:t>
            </a:fld>
            <a:endParaRPr lang="en-GB"/>
          </a:p>
        </p:txBody>
      </p:sp>
    </p:spTree>
    <p:extLst>
      <p:ext uri="{BB962C8B-B14F-4D97-AF65-F5344CB8AC3E}">
        <p14:creationId xmlns:p14="http://schemas.microsoft.com/office/powerpoint/2010/main" val="242752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D0E58E-0CCE-4EA3-8261-3A683CE0BCD4}"/>
              </a:ext>
            </a:extLst>
          </p:cNvPr>
          <p:cNvSpPr>
            <a:spLocks noGrp="1"/>
          </p:cNvSpPr>
          <p:nvPr>
            <p:ph type="dt" sz="half" idx="10"/>
          </p:nvPr>
        </p:nvSpPr>
        <p:spPr/>
        <p:txBody>
          <a:bodyPr/>
          <a:lstStyle/>
          <a:p>
            <a:fld id="{E9D37969-95AE-4F24-9121-7D7D805ECAFA}" type="datetimeFigureOut">
              <a:rPr lang="en-GB" smtClean="0"/>
              <a:t>07/03/2023</a:t>
            </a:fld>
            <a:endParaRPr lang="en-GB"/>
          </a:p>
        </p:txBody>
      </p:sp>
      <p:sp>
        <p:nvSpPr>
          <p:cNvPr id="3" name="Footer Placeholder 2">
            <a:extLst>
              <a:ext uri="{FF2B5EF4-FFF2-40B4-BE49-F238E27FC236}">
                <a16:creationId xmlns:a16="http://schemas.microsoft.com/office/drawing/2014/main" id="{BDC43AD4-58FD-4C89-94D5-8649CDAD80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DA9CAA-3D6D-4699-BE5D-F61F73BDB053}"/>
              </a:ext>
            </a:extLst>
          </p:cNvPr>
          <p:cNvSpPr>
            <a:spLocks noGrp="1"/>
          </p:cNvSpPr>
          <p:nvPr>
            <p:ph type="sldNum" sz="quarter" idx="12"/>
          </p:nvPr>
        </p:nvSpPr>
        <p:spPr/>
        <p:txBody>
          <a:bodyPr/>
          <a:lstStyle/>
          <a:p>
            <a:fld id="{3B0E2FCC-CDC6-43EF-AB4D-4ECB562977DB}" type="slidenum">
              <a:rPr lang="en-GB" smtClean="0"/>
              <a:t>‹#›</a:t>
            </a:fld>
            <a:endParaRPr lang="en-GB"/>
          </a:p>
        </p:txBody>
      </p:sp>
    </p:spTree>
    <p:extLst>
      <p:ext uri="{BB962C8B-B14F-4D97-AF65-F5344CB8AC3E}">
        <p14:creationId xmlns:p14="http://schemas.microsoft.com/office/powerpoint/2010/main" val="248052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60DA-2E18-4914-A8A7-174D0E684D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DD9005-FA6A-4F16-A448-294B28BC6C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63318C-D68B-4DD5-BA35-F86677EF3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D39F70-3CB8-4162-83F8-0084D5256E78}"/>
              </a:ext>
            </a:extLst>
          </p:cNvPr>
          <p:cNvSpPr>
            <a:spLocks noGrp="1"/>
          </p:cNvSpPr>
          <p:nvPr>
            <p:ph type="dt" sz="half" idx="10"/>
          </p:nvPr>
        </p:nvSpPr>
        <p:spPr/>
        <p:txBody>
          <a:bodyPr/>
          <a:lstStyle/>
          <a:p>
            <a:fld id="{E9D37969-95AE-4F24-9121-7D7D805ECAFA}" type="datetimeFigureOut">
              <a:rPr lang="en-GB" smtClean="0"/>
              <a:t>07/03/2023</a:t>
            </a:fld>
            <a:endParaRPr lang="en-GB"/>
          </a:p>
        </p:txBody>
      </p:sp>
      <p:sp>
        <p:nvSpPr>
          <p:cNvPr id="6" name="Footer Placeholder 5">
            <a:extLst>
              <a:ext uri="{FF2B5EF4-FFF2-40B4-BE49-F238E27FC236}">
                <a16:creationId xmlns:a16="http://schemas.microsoft.com/office/drawing/2014/main" id="{C4DE6B1D-7E4E-40CC-82A4-B59A149677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CFBA89-B999-4D1D-BB61-BA0FF61BA511}"/>
              </a:ext>
            </a:extLst>
          </p:cNvPr>
          <p:cNvSpPr>
            <a:spLocks noGrp="1"/>
          </p:cNvSpPr>
          <p:nvPr>
            <p:ph type="sldNum" sz="quarter" idx="12"/>
          </p:nvPr>
        </p:nvSpPr>
        <p:spPr/>
        <p:txBody>
          <a:bodyPr/>
          <a:lstStyle/>
          <a:p>
            <a:fld id="{3B0E2FCC-CDC6-43EF-AB4D-4ECB562977DB}" type="slidenum">
              <a:rPr lang="en-GB" smtClean="0"/>
              <a:t>‹#›</a:t>
            </a:fld>
            <a:endParaRPr lang="en-GB"/>
          </a:p>
        </p:txBody>
      </p:sp>
    </p:spTree>
    <p:extLst>
      <p:ext uri="{BB962C8B-B14F-4D97-AF65-F5344CB8AC3E}">
        <p14:creationId xmlns:p14="http://schemas.microsoft.com/office/powerpoint/2010/main" val="771250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9BEF-607E-4577-9AD2-7DFF33642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C26E11-ACF9-4456-B29C-CB9D551C85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CDF3DE-0926-4332-BB92-64BB5D44C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378DA-46BE-4ACC-A51B-DAFB93A315C8}"/>
              </a:ext>
            </a:extLst>
          </p:cNvPr>
          <p:cNvSpPr>
            <a:spLocks noGrp="1"/>
          </p:cNvSpPr>
          <p:nvPr>
            <p:ph type="dt" sz="half" idx="10"/>
          </p:nvPr>
        </p:nvSpPr>
        <p:spPr/>
        <p:txBody>
          <a:bodyPr/>
          <a:lstStyle/>
          <a:p>
            <a:fld id="{E9D37969-95AE-4F24-9121-7D7D805ECAFA}" type="datetimeFigureOut">
              <a:rPr lang="en-GB" smtClean="0"/>
              <a:t>07/03/2023</a:t>
            </a:fld>
            <a:endParaRPr lang="en-GB"/>
          </a:p>
        </p:txBody>
      </p:sp>
      <p:sp>
        <p:nvSpPr>
          <p:cNvPr id="6" name="Footer Placeholder 5">
            <a:extLst>
              <a:ext uri="{FF2B5EF4-FFF2-40B4-BE49-F238E27FC236}">
                <a16:creationId xmlns:a16="http://schemas.microsoft.com/office/drawing/2014/main" id="{29960750-BAB5-4361-BCEE-F2A4DFB66D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C5E776-E2AC-4599-9AEF-2C30AE0DECFD}"/>
              </a:ext>
            </a:extLst>
          </p:cNvPr>
          <p:cNvSpPr>
            <a:spLocks noGrp="1"/>
          </p:cNvSpPr>
          <p:nvPr>
            <p:ph type="sldNum" sz="quarter" idx="12"/>
          </p:nvPr>
        </p:nvSpPr>
        <p:spPr/>
        <p:txBody>
          <a:bodyPr/>
          <a:lstStyle/>
          <a:p>
            <a:fld id="{3B0E2FCC-CDC6-43EF-AB4D-4ECB562977DB}" type="slidenum">
              <a:rPr lang="en-GB" smtClean="0"/>
              <a:t>‹#›</a:t>
            </a:fld>
            <a:endParaRPr lang="en-GB"/>
          </a:p>
        </p:txBody>
      </p:sp>
    </p:spTree>
    <p:extLst>
      <p:ext uri="{BB962C8B-B14F-4D97-AF65-F5344CB8AC3E}">
        <p14:creationId xmlns:p14="http://schemas.microsoft.com/office/powerpoint/2010/main" val="248823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344A-0EF0-4FF4-921B-767305CF2D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1EC647-7F36-49D2-8C5D-3C9665ED4A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A27CD3-26A5-48E5-B84C-E3B426CF9A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37969-95AE-4F24-9121-7D7D805ECAFA}" type="datetimeFigureOut">
              <a:rPr lang="en-GB" smtClean="0"/>
              <a:t>07/03/2023</a:t>
            </a:fld>
            <a:endParaRPr lang="en-GB"/>
          </a:p>
        </p:txBody>
      </p:sp>
      <p:sp>
        <p:nvSpPr>
          <p:cNvPr id="5" name="Footer Placeholder 4">
            <a:extLst>
              <a:ext uri="{FF2B5EF4-FFF2-40B4-BE49-F238E27FC236}">
                <a16:creationId xmlns:a16="http://schemas.microsoft.com/office/drawing/2014/main" id="{A0A5003C-9CCB-431A-91C9-305F33F8AB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B58E94-8192-45D2-A766-A3ECD5DF18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E2FCC-CDC6-43EF-AB4D-4ECB562977DB}" type="slidenum">
              <a:rPr lang="en-GB" smtClean="0"/>
              <a:t>‹#›</a:t>
            </a:fld>
            <a:endParaRPr lang="en-GB"/>
          </a:p>
        </p:txBody>
      </p:sp>
    </p:spTree>
    <p:extLst>
      <p:ext uri="{BB962C8B-B14F-4D97-AF65-F5344CB8AC3E}">
        <p14:creationId xmlns:p14="http://schemas.microsoft.com/office/powerpoint/2010/main" val="3771877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mailto:enquiries@beechtreechildcare.co.uk" TargetMode="Externa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B4A1-4FAD-4A65-A82F-36DC14AA42D8}"/>
              </a:ext>
            </a:extLst>
          </p:cNvPr>
          <p:cNvSpPr>
            <a:spLocks noGrp="1"/>
          </p:cNvSpPr>
          <p:nvPr>
            <p:ph type="ctrTitle"/>
          </p:nvPr>
        </p:nvSpPr>
        <p:spPr/>
        <p:txBody>
          <a:bodyPr/>
          <a:lstStyle/>
          <a:p>
            <a:r>
              <a:rPr lang="en-GB" dirty="0"/>
              <a:t>A Guide to Apprenticeships</a:t>
            </a:r>
          </a:p>
        </p:txBody>
      </p:sp>
      <p:sp>
        <p:nvSpPr>
          <p:cNvPr id="3" name="Subtitle 2">
            <a:extLst>
              <a:ext uri="{FF2B5EF4-FFF2-40B4-BE49-F238E27FC236}">
                <a16:creationId xmlns:a16="http://schemas.microsoft.com/office/drawing/2014/main" id="{87ABF783-C733-4B63-8BD2-EAC06CD37C15}"/>
              </a:ext>
            </a:extLst>
          </p:cNvPr>
          <p:cNvSpPr>
            <a:spLocks noGrp="1"/>
          </p:cNvSpPr>
          <p:nvPr>
            <p:ph type="subTitle" idx="1"/>
          </p:nvPr>
        </p:nvSpPr>
        <p:spPr/>
        <p:txBody>
          <a:bodyPr vert="horz" lIns="91440" tIns="45720" rIns="91440" bIns="45720" rtlCol="0" anchor="t">
            <a:normAutofit/>
          </a:bodyPr>
          <a:lstStyle/>
          <a:p>
            <a:r>
              <a:rPr lang="en-GB" dirty="0"/>
              <a:t>Cameron Harmer </a:t>
            </a:r>
          </a:p>
        </p:txBody>
      </p:sp>
      <p:pic>
        <p:nvPicPr>
          <p:cNvPr id="6" name="Graphic 5">
            <a:extLst>
              <a:ext uri="{FF2B5EF4-FFF2-40B4-BE49-F238E27FC236}">
                <a16:creationId xmlns:a16="http://schemas.microsoft.com/office/drawing/2014/main" id="{079D07CF-9425-4ECC-BA6E-92F50A94DF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372" y="5735637"/>
            <a:ext cx="3065174" cy="946673"/>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DBACF849-985F-4266-BC85-D1EEADD3C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6840" y="5257800"/>
            <a:ext cx="1466542" cy="1477464"/>
          </a:xfrm>
          <a:prstGeom prst="rect">
            <a:avLst/>
          </a:prstGeom>
        </p:spPr>
      </p:pic>
      <p:pic>
        <p:nvPicPr>
          <p:cNvPr id="5" name="Picture 4" descr="A picture containing company name&#10;&#10;Description automatically generated">
            <a:extLst>
              <a:ext uri="{FF2B5EF4-FFF2-40B4-BE49-F238E27FC236}">
                <a16:creationId xmlns:a16="http://schemas.microsoft.com/office/drawing/2014/main" id="{2E4A6A86-E57A-43E3-BD47-FC2F2C7DE1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5464" y="5873367"/>
            <a:ext cx="2999232" cy="589487"/>
          </a:xfrm>
          <a:prstGeom prst="rect">
            <a:avLst/>
          </a:prstGeom>
        </p:spPr>
      </p:pic>
    </p:spTree>
    <p:extLst>
      <p:ext uri="{BB962C8B-B14F-4D97-AF65-F5344CB8AC3E}">
        <p14:creationId xmlns:p14="http://schemas.microsoft.com/office/powerpoint/2010/main" val="1471716072"/>
      </p:ext>
    </p:extLst>
  </p:cSld>
  <p:clrMapOvr>
    <a:masterClrMapping/>
  </p:clrMapOvr>
  <mc:AlternateContent xmlns:mc="http://schemas.openxmlformats.org/markup-compatibility/2006">
    <mc:Choice xmlns:p14="http://schemas.microsoft.com/office/powerpoint/2010/main" Requires="p14">
      <p:transition spd="slow" p14:dur="2000" advTm="3818"/>
    </mc:Choice>
    <mc:Fallback>
      <p:transition spd="slow" advTm="38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A5BA-70ED-4178-8056-D1C83BB9490B}"/>
              </a:ext>
            </a:extLst>
          </p:cNvPr>
          <p:cNvSpPr>
            <a:spLocks noGrp="1"/>
          </p:cNvSpPr>
          <p:nvPr>
            <p:ph type="title"/>
          </p:nvPr>
        </p:nvSpPr>
        <p:spPr/>
        <p:txBody>
          <a:bodyPr/>
          <a:lstStyle/>
          <a:p>
            <a:r>
              <a:rPr lang="en-GB" dirty="0">
                <a:solidFill>
                  <a:srgbClr val="00B0F0"/>
                </a:solidFill>
              </a:rPr>
              <a:t>What are the benefits of an apprenticeship?</a:t>
            </a:r>
          </a:p>
        </p:txBody>
      </p:sp>
      <p:sp>
        <p:nvSpPr>
          <p:cNvPr id="3" name="Content Placeholder 2">
            <a:extLst>
              <a:ext uri="{FF2B5EF4-FFF2-40B4-BE49-F238E27FC236}">
                <a16:creationId xmlns:a16="http://schemas.microsoft.com/office/drawing/2014/main" id="{7B2EC294-63F1-4E62-8F4C-F0D678DF4775}"/>
              </a:ext>
            </a:extLst>
          </p:cNvPr>
          <p:cNvSpPr>
            <a:spLocks noGrp="1"/>
          </p:cNvSpPr>
          <p:nvPr>
            <p:ph idx="1"/>
          </p:nvPr>
        </p:nvSpPr>
        <p:spPr>
          <a:xfrm>
            <a:off x="838200" y="1363143"/>
            <a:ext cx="10515600" cy="4633389"/>
          </a:xfrm>
        </p:spPr>
        <p:txBody>
          <a:bodyPr>
            <a:normAutofit lnSpcReduction="10000"/>
          </a:bodyPr>
          <a:lstStyle/>
          <a:p>
            <a:r>
              <a:rPr lang="en-GB" dirty="0">
                <a:solidFill>
                  <a:srgbClr val="00B0F0"/>
                </a:solidFill>
              </a:rPr>
              <a:t>Experience </a:t>
            </a:r>
          </a:p>
          <a:p>
            <a:pPr lvl="1"/>
            <a:r>
              <a:rPr lang="en-GB" dirty="0"/>
              <a:t>You have transferable experience and skills, having worked on real projects and tasks in a business environment from day one. You are immediately immersed in your industry, learning industry-specific skills and an understanding of its priorities and landscape.</a:t>
            </a:r>
          </a:p>
          <a:p>
            <a:r>
              <a:rPr lang="en-GB" dirty="0">
                <a:solidFill>
                  <a:srgbClr val="00B0F0"/>
                </a:solidFill>
              </a:rPr>
              <a:t>Support </a:t>
            </a:r>
          </a:p>
          <a:p>
            <a:pPr lvl="1"/>
            <a:r>
              <a:rPr lang="en-GB" dirty="0"/>
              <a:t>Your support network as an apprentice is vast, with your employer, colleagues, apprentice colleagues, training provider and many other networks providing both personal and professional support</a:t>
            </a:r>
          </a:p>
          <a:p>
            <a:r>
              <a:rPr lang="en-GB" dirty="0">
                <a:solidFill>
                  <a:srgbClr val="00B0F0"/>
                </a:solidFill>
              </a:rPr>
              <a:t>Networking</a:t>
            </a:r>
            <a:r>
              <a:rPr lang="en-GB" dirty="0"/>
              <a:t> </a:t>
            </a:r>
          </a:p>
          <a:p>
            <a:pPr lvl="1"/>
            <a:r>
              <a:rPr lang="en-GB" dirty="0"/>
              <a:t>Not only are you learning from experts and professionals within your organisation, but you will have opportunities to meet other professionals in the industry</a:t>
            </a:r>
          </a:p>
          <a:p>
            <a:endParaRPr lang="en-GB" dirty="0"/>
          </a:p>
        </p:txBody>
      </p:sp>
      <p:pic>
        <p:nvPicPr>
          <p:cNvPr id="4" name="Graphic 3">
            <a:extLst>
              <a:ext uri="{FF2B5EF4-FFF2-40B4-BE49-F238E27FC236}">
                <a16:creationId xmlns:a16="http://schemas.microsoft.com/office/drawing/2014/main" id="{A1DEBBAD-1A19-49E3-9BC2-3724AF264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372" y="5735637"/>
            <a:ext cx="3065174" cy="946673"/>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D227231D-DBBF-4413-B7E4-17FCE4EB7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840" y="5257800"/>
            <a:ext cx="1466542" cy="1477464"/>
          </a:xfrm>
          <a:prstGeom prst="rect">
            <a:avLst/>
          </a:prstGeom>
        </p:spPr>
      </p:pic>
      <p:pic>
        <p:nvPicPr>
          <p:cNvPr id="6" name="Picture 5" descr="A picture containing company name&#10;&#10;Description automatically generated">
            <a:extLst>
              <a:ext uri="{FF2B5EF4-FFF2-40B4-BE49-F238E27FC236}">
                <a16:creationId xmlns:a16="http://schemas.microsoft.com/office/drawing/2014/main" id="{33344E81-DAE7-4D31-9C7A-0447A7EB72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5464" y="5873367"/>
            <a:ext cx="2999232" cy="589487"/>
          </a:xfrm>
          <a:prstGeom prst="rect">
            <a:avLst/>
          </a:prstGeom>
        </p:spPr>
      </p:pic>
    </p:spTree>
    <p:custDataLst>
      <p:tags r:id="rId1"/>
    </p:custDataLst>
    <p:extLst>
      <p:ext uri="{BB962C8B-B14F-4D97-AF65-F5344CB8AC3E}">
        <p14:creationId xmlns:p14="http://schemas.microsoft.com/office/powerpoint/2010/main" val="1564810442"/>
      </p:ext>
    </p:extLst>
  </p:cSld>
  <p:clrMapOvr>
    <a:masterClrMapping/>
  </p:clrMapOvr>
  <mc:AlternateContent xmlns:mc="http://schemas.openxmlformats.org/markup-compatibility/2006">
    <mc:Choice xmlns:p14="http://schemas.microsoft.com/office/powerpoint/2010/main" Requires="p14">
      <p:transition spd="slow" p14:dur="2000" advTm="14239"/>
    </mc:Choice>
    <mc:Fallback>
      <p:transition spd="slow" advTm="142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A5BA-70ED-4178-8056-D1C83BB9490B}"/>
              </a:ext>
            </a:extLst>
          </p:cNvPr>
          <p:cNvSpPr>
            <a:spLocks noGrp="1"/>
          </p:cNvSpPr>
          <p:nvPr>
            <p:ph type="title"/>
          </p:nvPr>
        </p:nvSpPr>
        <p:spPr/>
        <p:txBody>
          <a:bodyPr/>
          <a:lstStyle/>
          <a:p>
            <a:r>
              <a:rPr lang="en-GB" dirty="0">
                <a:solidFill>
                  <a:srgbClr val="00B0F0"/>
                </a:solidFill>
              </a:rPr>
              <a:t>What are the benefits of an apprenticeship?</a:t>
            </a:r>
          </a:p>
        </p:txBody>
      </p:sp>
      <p:sp>
        <p:nvSpPr>
          <p:cNvPr id="3" name="Content Placeholder 2">
            <a:extLst>
              <a:ext uri="{FF2B5EF4-FFF2-40B4-BE49-F238E27FC236}">
                <a16:creationId xmlns:a16="http://schemas.microsoft.com/office/drawing/2014/main" id="{7B2EC294-63F1-4E62-8F4C-F0D678DF4775}"/>
              </a:ext>
            </a:extLst>
          </p:cNvPr>
          <p:cNvSpPr>
            <a:spLocks noGrp="1"/>
          </p:cNvSpPr>
          <p:nvPr>
            <p:ph idx="1"/>
          </p:nvPr>
        </p:nvSpPr>
        <p:spPr>
          <a:xfrm>
            <a:off x="838200" y="1363143"/>
            <a:ext cx="10515600" cy="1992453"/>
          </a:xfrm>
        </p:spPr>
        <p:txBody>
          <a:bodyPr>
            <a:normAutofit/>
          </a:bodyPr>
          <a:lstStyle/>
          <a:p>
            <a:r>
              <a:rPr lang="en-GB" dirty="0">
                <a:solidFill>
                  <a:srgbClr val="00B0F0"/>
                </a:solidFill>
              </a:rPr>
              <a:t>Long-term career </a:t>
            </a:r>
          </a:p>
          <a:p>
            <a:pPr lvl="1"/>
            <a:r>
              <a:rPr lang="en-GB" dirty="0"/>
              <a:t>Having so much practical experience, apprentices can often quickly progress through their organisation or industry, with many having moved on to manage their own teams of apprentices or becoming Directors of their organisation</a:t>
            </a:r>
          </a:p>
          <a:p>
            <a:pPr lvl="1"/>
            <a:endParaRPr lang="en-GB" dirty="0"/>
          </a:p>
        </p:txBody>
      </p:sp>
      <p:pic>
        <p:nvPicPr>
          <p:cNvPr id="4" name="Graphic 3">
            <a:extLst>
              <a:ext uri="{FF2B5EF4-FFF2-40B4-BE49-F238E27FC236}">
                <a16:creationId xmlns:a16="http://schemas.microsoft.com/office/drawing/2014/main" id="{A1DEBBAD-1A19-49E3-9BC2-3724AF264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372" y="5735637"/>
            <a:ext cx="3065174" cy="946673"/>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D227231D-DBBF-4413-B7E4-17FCE4EB7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840" y="5257800"/>
            <a:ext cx="1466542" cy="1477464"/>
          </a:xfrm>
          <a:prstGeom prst="rect">
            <a:avLst/>
          </a:prstGeom>
        </p:spPr>
      </p:pic>
      <p:pic>
        <p:nvPicPr>
          <p:cNvPr id="6" name="Picture 5" descr="A picture containing company name&#10;&#10;Description automatically generated">
            <a:extLst>
              <a:ext uri="{FF2B5EF4-FFF2-40B4-BE49-F238E27FC236}">
                <a16:creationId xmlns:a16="http://schemas.microsoft.com/office/drawing/2014/main" id="{14AD3638-0037-4EB6-BCD6-C093EDBED9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5464" y="5873367"/>
            <a:ext cx="2999232" cy="589487"/>
          </a:xfrm>
          <a:prstGeom prst="rect">
            <a:avLst/>
          </a:prstGeom>
        </p:spPr>
      </p:pic>
    </p:spTree>
    <p:custDataLst>
      <p:tags r:id="rId1"/>
    </p:custDataLst>
    <p:extLst>
      <p:ext uri="{BB962C8B-B14F-4D97-AF65-F5344CB8AC3E}">
        <p14:creationId xmlns:p14="http://schemas.microsoft.com/office/powerpoint/2010/main" val="412225247"/>
      </p:ext>
    </p:extLst>
  </p:cSld>
  <p:clrMapOvr>
    <a:masterClrMapping/>
  </p:clrMapOvr>
  <mc:AlternateContent xmlns:mc="http://schemas.openxmlformats.org/markup-compatibility/2006">
    <mc:Choice xmlns:p14="http://schemas.microsoft.com/office/powerpoint/2010/main" Requires="p14">
      <p:transition spd="slow" p14:dur="2000" advTm="6202"/>
    </mc:Choice>
    <mc:Fallback>
      <p:transition spd="slow" advTm="62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32000"/>
          </a:schemeClr>
        </a:solidFill>
        <a:effectLst/>
      </p:bgPr>
    </p:bg>
    <p:spTree>
      <p:nvGrpSpPr>
        <p:cNvPr id="1" name=""/>
        <p:cNvGrpSpPr/>
        <p:nvPr/>
      </p:nvGrpSpPr>
      <p:grpSpPr>
        <a:xfrm>
          <a:off x="0" y="0"/>
          <a:ext cx="0" cy="0"/>
          <a:chOff x="0" y="0"/>
          <a:chExt cx="0" cy="0"/>
        </a:xfrm>
      </p:grpSpPr>
      <p:pic>
        <p:nvPicPr>
          <p:cNvPr id="9" name="Picture 8" descr="Heart-shaped string of yarn">
            <a:extLst>
              <a:ext uri="{FF2B5EF4-FFF2-40B4-BE49-F238E27FC236}">
                <a16:creationId xmlns:a16="http://schemas.microsoft.com/office/drawing/2014/main" id="{1815C21A-57E0-4D73-BC87-4EB197A0F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166" y="-373392"/>
            <a:ext cx="4976960" cy="3317973"/>
          </a:xfrm>
          <a:prstGeom prst="rect">
            <a:avLst/>
          </a:prstGeom>
        </p:spPr>
      </p:pic>
      <p:sp>
        <p:nvSpPr>
          <p:cNvPr id="2" name="Title 1">
            <a:extLst>
              <a:ext uri="{FF2B5EF4-FFF2-40B4-BE49-F238E27FC236}">
                <a16:creationId xmlns:a16="http://schemas.microsoft.com/office/drawing/2014/main" id="{5146A5BA-70ED-4178-8056-D1C83BB9490B}"/>
              </a:ext>
            </a:extLst>
          </p:cNvPr>
          <p:cNvSpPr>
            <a:spLocks noGrp="1"/>
          </p:cNvSpPr>
          <p:nvPr>
            <p:ph type="title"/>
          </p:nvPr>
        </p:nvSpPr>
        <p:spPr/>
        <p:txBody>
          <a:bodyPr/>
          <a:lstStyle/>
          <a:p>
            <a:r>
              <a:rPr lang="en-GB" dirty="0">
                <a:solidFill>
                  <a:srgbClr val="00B0F0"/>
                </a:solidFill>
              </a:rPr>
              <a:t>Employers love apprentices!</a:t>
            </a:r>
          </a:p>
        </p:txBody>
      </p:sp>
      <p:sp>
        <p:nvSpPr>
          <p:cNvPr id="3" name="Content Placeholder 2">
            <a:extLst>
              <a:ext uri="{FF2B5EF4-FFF2-40B4-BE49-F238E27FC236}">
                <a16:creationId xmlns:a16="http://schemas.microsoft.com/office/drawing/2014/main" id="{7B2EC294-63F1-4E62-8F4C-F0D678DF4775}"/>
              </a:ext>
            </a:extLst>
          </p:cNvPr>
          <p:cNvSpPr>
            <a:spLocks noGrp="1"/>
          </p:cNvSpPr>
          <p:nvPr>
            <p:ph idx="1"/>
          </p:nvPr>
        </p:nvSpPr>
        <p:spPr>
          <a:xfrm>
            <a:off x="838200" y="1363143"/>
            <a:ext cx="10515600" cy="4542707"/>
          </a:xfrm>
        </p:spPr>
        <p:txBody>
          <a:bodyPr>
            <a:normAutofit/>
          </a:bodyPr>
          <a:lstStyle/>
          <a:p>
            <a:r>
              <a:rPr lang="en-GB" dirty="0"/>
              <a:t>Employers now favour relevant apprenticeships or experience over university degrees, a survey has found:</a:t>
            </a:r>
          </a:p>
          <a:p>
            <a:pPr lvl="1"/>
            <a:r>
              <a:rPr lang="en-GB" dirty="0"/>
              <a:t>A survey of 1,000 decision makers found 49 per cent prefer to see experience from a relevant apprenticeship or previous position on a candidate’s CV.</a:t>
            </a:r>
          </a:p>
          <a:p>
            <a:pPr lvl="1"/>
            <a:r>
              <a:rPr lang="en-GB" dirty="0"/>
              <a:t>Just 24 per cent said they would be more likely to take on someone who had a relevant degree qualification.</a:t>
            </a:r>
          </a:p>
          <a:p>
            <a:pPr lvl="1"/>
            <a:r>
              <a:rPr lang="en-GB" b="0" i="0" dirty="0">
                <a:solidFill>
                  <a:srgbClr val="222222"/>
                </a:solidFill>
                <a:effectLst/>
                <a:latin typeface="Indy Serif"/>
              </a:rPr>
              <a:t>Of those who said they prioritise candidates who have relevant experience from an apprenticeship or previous job, 71 per cent said they prefer it because it shows they have demonstrated their skills in a practical setting.</a:t>
            </a:r>
          </a:p>
          <a:p>
            <a:pPr lvl="1"/>
            <a:r>
              <a:rPr lang="en-GB" b="0" i="0" dirty="0">
                <a:solidFill>
                  <a:srgbClr val="222222"/>
                </a:solidFill>
                <a:effectLst/>
                <a:latin typeface="Indy Serif"/>
              </a:rPr>
              <a:t>62 per cent said it indicates they have a better understanding of the world of work.</a:t>
            </a:r>
          </a:p>
          <a:p>
            <a:endParaRPr lang="en-GB" dirty="0"/>
          </a:p>
        </p:txBody>
      </p:sp>
      <p:pic>
        <p:nvPicPr>
          <p:cNvPr id="4" name="Graphic 3">
            <a:extLst>
              <a:ext uri="{FF2B5EF4-FFF2-40B4-BE49-F238E27FC236}">
                <a16:creationId xmlns:a16="http://schemas.microsoft.com/office/drawing/2014/main" id="{A1DEBBAD-1A19-49E3-9BC2-3724AF2645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372" y="5735637"/>
            <a:ext cx="3065174" cy="946673"/>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D227231D-DBBF-4413-B7E4-17FCE4EB77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6840" y="5257800"/>
            <a:ext cx="1466542" cy="1477464"/>
          </a:xfrm>
          <a:prstGeom prst="rect">
            <a:avLst/>
          </a:prstGeom>
        </p:spPr>
      </p:pic>
      <p:pic>
        <p:nvPicPr>
          <p:cNvPr id="7" name="Picture 6" descr="A picture containing company name&#10;&#10;Description automatically generated">
            <a:extLst>
              <a:ext uri="{FF2B5EF4-FFF2-40B4-BE49-F238E27FC236}">
                <a16:creationId xmlns:a16="http://schemas.microsoft.com/office/drawing/2014/main" id="{3F3003E8-CE98-47CA-B869-755021E5DF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5464" y="5873367"/>
            <a:ext cx="2999232" cy="589487"/>
          </a:xfrm>
          <a:prstGeom prst="rect">
            <a:avLst/>
          </a:prstGeom>
        </p:spPr>
      </p:pic>
    </p:spTree>
    <p:custDataLst>
      <p:tags r:id="rId1"/>
    </p:custDataLst>
    <p:extLst>
      <p:ext uri="{BB962C8B-B14F-4D97-AF65-F5344CB8AC3E}">
        <p14:creationId xmlns:p14="http://schemas.microsoft.com/office/powerpoint/2010/main" val="1124907390"/>
      </p:ext>
    </p:extLst>
  </p:cSld>
  <p:clrMapOvr>
    <a:masterClrMapping/>
  </p:clrMapOvr>
  <mc:AlternateContent xmlns:mc="http://schemas.openxmlformats.org/markup-compatibility/2006">
    <mc:Choice xmlns:p14="http://schemas.microsoft.com/office/powerpoint/2010/main" Requires="p14">
      <p:transition spd="slow" p14:dur="2000" advTm="20416"/>
    </mc:Choice>
    <mc:Fallback>
      <p:transition spd="slow" advTm="204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5273-E745-4BA2-9338-3174A0B59314}"/>
              </a:ext>
            </a:extLst>
          </p:cNvPr>
          <p:cNvSpPr>
            <a:spLocks noGrp="1"/>
          </p:cNvSpPr>
          <p:nvPr>
            <p:ph type="title"/>
          </p:nvPr>
        </p:nvSpPr>
        <p:spPr/>
        <p:txBody>
          <a:bodyPr/>
          <a:lstStyle/>
          <a:p>
            <a:r>
              <a:rPr lang="en-GB" dirty="0"/>
              <a:t>How do I apply for an apprenticeship at Beech Tree Childcare?</a:t>
            </a:r>
          </a:p>
        </p:txBody>
      </p:sp>
      <p:sp>
        <p:nvSpPr>
          <p:cNvPr id="3" name="Content Placeholder 2">
            <a:extLst>
              <a:ext uri="{FF2B5EF4-FFF2-40B4-BE49-F238E27FC236}">
                <a16:creationId xmlns:a16="http://schemas.microsoft.com/office/drawing/2014/main" id="{52E19ABF-33EC-45D1-AFA8-E3738E5AFC85}"/>
              </a:ext>
            </a:extLst>
          </p:cNvPr>
          <p:cNvSpPr>
            <a:spLocks noGrp="1"/>
          </p:cNvSpPr>
          <p:nvPr>
            <p:ph idx="1"/>
          </p:nvPr>
        </p:nvSpPr>
        <p:spPr/>
        <p:txBody>
          <a:bodyPr/>
          <a:lstStyle/>
          <a:p>
            <a:r>
              <a:rPr lang="en-GB" dirty="0"/>
              <a:t>Email </a:t>
            </a:r>
            <a:r>
              <a:rPr lang="en-GB" dirty="0">
                <a:solidFill>
                  <a:srgbClr val="00B0F0"/>
                </a:solidFill>
                <a:hlinkClick r:id="rId3"/>
              </a:rPr>
              <a:t>enquiries@beechtreechildcare.co.uk</a:t>
            </a:r>
            <a:endParaRPr lang="en-GB" dirty="0">
              <a:solidFill>
                <a:srgbClr val="00B0F0"/>
              </a:solidFill>
            </a:endParaRPr>
          </a:p>
          <a:p>
            <a:r>
              <a:rPr lang="en-GB" dirty="0"/>
              <a:t>CV</a:t>
            </a:r>
          </a:p>
          <a:p>
            <a:r>
              <a:rPr lang="en-GB" dirty="0"/>
              <a:t>500 words about why you want to work in Early Years Education and your passions and interests</a:t>
            </a:r>
          </a:p>
          <a:p>
            <a:r>
              <a:rPr lang="en-GB" dirty="0"/>
              <a:t>The Process</a:t>
            </a:r>
          </a:p>
          <a:p>
            <a:pPr lvl="1"/>
            <a:r>
              <a:rPr lang="en-GB" dirty="0"/>
              <a:t>Phone Interview</a:t>
            </a:r>
          </a:p>
          <a:p>
            <a:pPr lvl="1"/>
            <a:r>
              <a:rPr lang="en-GB" dirty="0"/>
              <a:t>Face to face</a:t>
            </a:r>
          </a:p>
          <a:p>
            <a:pPr lvl="1"/>
            <a:r>
              <a:rPr lang="en-GB" dirty="0"/>
              <a:t>Stay and play</a:t>
            </a:r>
          </a:p>
          <a:p>
            <a:pPr lvl="1"/>
            <a:r>
              <a:rPr lang="en-GB" dirty="0"/>
              <a:t>Final interview</a:t>
            </a:r>
          </a:p>
        </p:txBody>
      </p:sp>
      <p:pic>
        <p:nvPicPr>
          <p:cNvPr id="4" name="Graphic 3">
            <a:extLst>
              <a:ext uri="{FF2B5EF4-FFF2-40B4-BE49-F238E27FC236}">
                <a16:creationId xmlns:a16="http://schemas.microsoft.com/office/drawing/2014/main" id="{EDDEF71E-ADE7-41CF-A456-6A7EB6993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372" y="5735637"/>
            <a:ext cx="3065174" cy="946673"/>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128C4E0D-D8D8-4242-A4EB-B72FC02F15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6840" y="5257800"/>
            <a:ext cx="1466542" cy="1477464"/>
          </a:xfrm>
          <a:prstGeom prst="rect">
            <a:avLst/>
          </a:prstGeom>
        </p:spPr>
      </p:pic>
      <p:pic>
        <p:nvPicPr>
          <p:cNvPr id="6" name="Picture 5" descr="A picture containing company name&#10;&#10;Description automatically generated">
            <a:extLst>
              <a:ext uri="{FF2B5EF4-FFF2-40B4-BE49-F238E27FC236}">
                <a16:creationId xmlns:a16="http://schemas.microsoft.com/office/drawing/2014/main" id="{ECE0DB1D-71B7-4B92-A308-79477A74A1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5464" y="5873367"/>
            <a:ext cx="2999232" cy="589487"/>
          </a:xfrm>
          <a:prstGeom prst="rect">
            <a:avLst/>
          </a:prstGeom>
        </p:spPr>
      </p:pic>
    </p:spTree>
    <p:custDataLst>
      <p:tags r:id="rId1"/>
    </p:custDataLst>
    <p:extLst>
      <p:ext uri="{BB962C8B-B14F-4D97-AF65-F5344CB8AC3E}">
        <p14:creationId xmlns:p14="http://schemas.microsoft.com/office/powerpoint/2010/main" val="4217118304"/>
      </p:ext>
    </p:extLst>
  </p:cSld>
  <p:clrMapOvr>
    <a:masterClrMapping/>
  </p:clrMapOvr>
  <mc:AlternateContent xmlns:mc="http://schemas.openxmlformats.org/markup-compatibility/2006">
    <mc:Choice xmlns:p14="http://schemas.microsoft.com/office/powerpoint/2010/main" Requires="p14">
      <p:transition spd="slow" p14:dur="2000" advTm="14801"/>
    </mc:Choice>
    <mc:Fallback>
      <p:transition spd="slow" advTm="148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CD4C-9FF8-43CB-8B3B-35A001778108}"/>
              </a:ext>
            </a:extLst>
          </p:cNvPr>
          <p:cNvSpPr>
            <a:spLocks noGrp="1"/>
          </p:cNvSpPr>
          <p:nvPr>
            <p:ph type="ctrTitle"/>
          </p:nvPr>
        </p:nvSpPr>
        <p:spPr>
          <a:xfrm>
            <a:off x="1450109" y="-567891"/>
            <a:ext cx="9144000" cy="2387600"/>
          </a:xfrm>
        </p:spPr>
        <p:txBody>
          <a:bodyPr/>
          <a:lstStyle/>
          <a:p>
            <a:r>
              <a:rPr lang="en-GB" dirty="0"/>
              <a:t>Thanks for your attention!</a:t>
            </a:r>
          </a:p>
        </p:txBody>
      </p:sp>
      <p:pic>
        <p:nvPicPr>
          <p:cNvPr id="4" name="Graphic 3">
            <a:extLst>
              <a:ext uri="{FF2B5EF4-FFF2-40B4-BE49-F238E27FC236}">
                <a16:creationId xmlns:a16="http://schemas.microsoft.com/office/drawing/2014/main" id="{D5C528BB-48F9-4162-901A-80918DCE1E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372" y="5735637"/>
            <a:ext cx="3065174" cy="946673"/>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59FB966A-A376-4B11-BD6C-7FB58039D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6840" y="5257800"/>
            <a:ext cx="1466542" cy="1477464"/>
          </a:xfrm>
          <a:prstGeom prst="rect">
            <a:avLst/>
          </a:prstGeom>
        </p:spPr>
      </p:pic>
      <p:pic>
        <p:nvPicPr>
          <p:cNvPr id="7" name="Picture 6" descr="A picture containing chalk, young, playground&#10;&#10;Description automatically generated">
            <a:extLst>
              <a:ext uri="{FF2B5EF4-FFF2-40B4-BE49-F238E27FC236}">
                <a16:creationId xmlns:a16="http://schemas.microsoft.com/office/drawing/2014/main" id="{6AC7F0C4-A1D7-4B0C-82FB-AFD5A2CCE2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6546" y="1888548"/>
            <a:ext cx="6045200" cy="3778250"/>
          </a:xfrm>
          <a:prstGeom prst="rect">
            <a:avLst/>
          </a:prstGeom>
        </p:spPr>
      </p:pic>
      <p:pic>
        <p:nvPicPr>
          <p:cNvPr id="6" name="Picture 5" descr="A picture containing company name&#10;&#10;Description automatically generated">
            <a:extLst>
              <a:ext uri="{FF2B5EF4-FFF2-40B4-BE49-F238E27FC236}">
                <a16:creationId xmlns:a16="http://schemas.microsoft.com/office/drawing/2014/main" id="{C169EE0E-A9FC-4DE8-AC2B-571803A8D2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5464" y="5873367"/>
            <a:ext cx="2999232" cy="589487"/>
          </a:xfrm>
          <a:prstGeom prst="rect">
            <a:avLst/>
          </a:prstGeom>
        </p:spPr>
      </p:pic>
    </p:spTree>
    <p:extLst>
      <p:ext uri="{BB962C8B-B14F-4D97-AF65-F5344CB8AC3E}">
        <p14:creationId xmlns:p14="http://schemas.microsoft.com/office/powerpoint/2010/main" val="3235857345"/>
      </p:ext>
    </p:extLst>
  </p:cSld>
  <p:clrMapOvr>
    <a:masterClrMapping/>
  </p:clrMapOvr>
  <mc:AlternateContent xmlns:mc="http://schemas.openxmlformats.org/markup-compatibility/2006">
    <mc:Choice xmlns:p14="http://schemas.microsoft.com/office/powerpoint/2010/main" Requires="p14">
      <p:transition spd="slow" p14:dur="2000" advTm="4954"/>
    </mc:Choice>
    <mc:Fallback>
      <p:transition spd="slow" advTm="495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D925-9CB1-4B0C-A11E-6B64C004516E}"/>
              </a:ext>
            </a:extLst>
          </p:cNvPr>
          <p:cNvSpPr>
            <a:spLocks noGrp="1"/>
          </p:cNvSpPr>
          <p:nvPr>
            <p:ph type="title"/>
          </p:nvPr>
        </p:nvSpPr>
        <p:spPr/>
        <p:txBody>
          <a:bodyPr/>
          <a:lstStyle/>
          <a:p>
            <a:r>
              <a:rPr lang="en-GB" dirty="0">
                <a:solidFill>
                  <a:srgbClr val="00B0F0"/>
                </a:solidFill>
              </a:rPr>
              <a:t>What is an Apprenticeship?</a:t>
            </a:r>
          </a:p>
        </p:txBody>
      </p:sp>
      <p:sp>
        <p:nvSpPr>
          <p:cNvPr id="3" name="Content Placeholder 2">
            <a:extLst>
              <a:ext uri="{FF2B5EF4-FFF2-40B4-BE49-F238E27FC236}">
                <a16:creationId xmlns:a16="http://schemas.microsoft.com/office/drawing/2014/main" id="{62A670C3-EF8E-480F-AB7D-EBAE0F17FCC5}"/>
              </a:ext>
            </a:extLst>
          </p:cNvPr>
          <p:cNvSpPr>
            <a:spLocks noGrp="1"/>
          </p:cNvSpPr>
          <p:nvPr>
            <p:ph idx="1"/>
          </p:nvPr>
        </p:nvSpPr>
        <p:spPr/>
        <p:txBody>
          <a:bodyPr/>
          <a:lstStyle/>
          <a:p>
            <a:r>
              <a:rPr lang="en-GB" dirty="0"/>
              <a:t>An apprenticeship is a real job, with hands-on experience, a salary and the chance to train and gain qualifications while you work.</a:t>
            </a:r>
          </a:p>
          <a:p>
            <a:pPr lvl="1"/>
            <a:r>
              <a:rPr lang="en-GB" dirty="0"/>
              <a:t>You are treated just like all other employees, with a contract of employment, a salary and holiday leave. </a:t>
            </a:r>
          </a:p>
          <a:p>
            <a:pPr lvl="1"/>
            <a:r>
              <a:rPr lang="en-GB" dirty="0"/>
              <a:t>You are given real responsibilities. </a:t>
            </a:r>
          </a:p>
          <a:p>
            <a:pPr lvl="1"/>
            <a:r>
              <a:rPr lang="en-GB" dirty="0"/>
              <a:t>You will spend at least 20% (equivalent to 1 day a week) of your time completing off-the-job training, often at a college, university or with an independent training provider. </a:t>
            </a:r>
          </a:p>
          <a:p>
            <a:pPr lvl="1"/>
            <a:r>
              <a:rPr lang="en-GB" dirty="0"/>
              <a:t>You will train to be fully competent in your chosen occupation.</a:t>
            </a:r>
          </a:p>
        </p:txBody>
      </p:sp>
      <p:pic>
        <p:nvPicPr>
          <p:cNvPr id="4" name="Graphic 3">
            <a:extLst>
              <a:ext uri="{FF2B5EF4-FFF2-40B4-BE49-F238E27FC236}">
                <a16:creationId xmlns:a16="http://schemas.microsoft.com/office/drawing/2014/main" id="{D031CCBB-5040-422B-975B-B0A26D9668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372" y="5735637"/>
            <a:ext cx="3065174" cy="946673"/>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7F46DB7D-6D16-458A-862D-9B72C60601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840" y="5257800"/>
            <a:ext cx="1466542" cy="1477464"/>
          </a:xfrm>
          <a:prstGeom prst="rect">
            <a:avLst/>
          </a:prstGeom>
        </p:spPr>
      </p:pic>
      <p:pic>
        <p:nvPicPr>
          <p:cNvPr id="6" name="Picture 5" descr="A picture containing company name&#10;&#10;Description automatically generated">
            <a:extLst>
              <a:ext uri="{FF2B5EF4-FFF2-40B4-BE49-F238E27FC236}">
                <a16:creationId xmlns:a16="http://schemas.microsoft.com/office/drawing/2014/main" id="{C6B7A10C-F12E-45F2-A241-DCD8540955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5464" y="5873367"/>
            <a:ext cx="2999232" cy="589487"/>
          </a:xfrm>
          <a:prstGeom prst="rect">
            <a:avLst/>
          </a:prstGeom>
        </p:spPr>
      </p:pic>
    </p:spTree>
    <p:custDataLst>
      <p:tags r:id="rId1"/>
    </p:custDataLst>
    <p:extLst>
      <p:ext uri="{BB962C8B-B14F-4D97-AF65-F5344CB8AC3E}">
        <p14:creationId xmlns:p14="http://schemas.microsoft.com/office/powerpoint/2010/main" val="644355230"/>
      </p:ext>
    </p:extLst>
  </p:cSld>
  <p:clrMapOvr>
    <a:masterClrMapping/>
  </p:clrMapOvr>
  <mc:AlternateContent xmlns:mc="http://schemas.openxmlformats.org/markup-compatibility/2006">
    <mc:Choice xmlns:p14="http://schemas.microsoft.com/office/powerpoint/2010/main" Requires="p14">
      <p:transition spd="slow" p14:dur="2000" advTm="17190"/>
    </mc:Choice>
    <mc:Fallback>
      <p:transition spd="slow" advTm="171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A5BA-70ED-4178-8056-D1C83BB9490B}"/>
              </a:ext>
            </a:extLst>
          </p:cNvPr>
          <p:cNvSpPr>
            <a:spLocks noGrp="1"/>
          </p:cNvSpPr>
          <p:nvPr>
            <p:ph type="title"/>
          </p:nvPr>
        </p:nvSpPr>
        <p:spPr/>
        <p:txBody>
          <a:bodyPr/>
          <a:lstStyle/>
          <a:p>
            <a:r>
              <a:rPr lang="en-GB" dirty="0">
                <a:solidFill>
                  <a:srgbClr val="00B0F0"/>
                </a:solidFill>
              </a:rPr>
              <a:t>My Apprenticeship Story</a:t>
            </a:r>
          </a:p>
        </p:txBody>
      </p:sp>
      <p:sp>
        <p:nvSpPr>
          <p:cNvPr id="3" name="Content Placeholder 2">
            <a:extLst>
              <a:ext uri="{FF2B5EF4-FFF2-40B4-BE49-F238E27FC236}">
                <a16:creationId xmlns:a16="http://schemas.microsoft.com/office/drawing/2014/main" id="{7B2EC294-63F1-4E62-8F4C-F0D678DF4775}"/>
              </a:ext>
            </a:extLst>
          </p:cNvPr>
          <p:cNvSpPr>
            <a:spLocks noGrp="1"/>
          </p:cNvSpPr>
          <p:nvPr>
            <p:ph idx="1"/>
          </p:nvPr>
        </p:nvSpPr>
        <p:spPr/>
        <p:txBody>
          <a:bodyPr vert="horz" lIns="91440" tIns="45720" rIns="91440" bIns="45720" rtlCol="0" anchor="t">
            <a:normAutofit/>
          </a:bodyPr>
          <a:lstStyle/>
          <a:p>
            <a:r>
              <a:rPr lang="en-GB" dirty="0"/>
              <a:t>Cameron Harmer</a:t>
            </a:r>
          </a:p>
          <a:p>
            <a:pPr lvl="1"/>
            <a:r>
              <a:rPr lang="en-GB" dirty="0">
                <a:cs typeface="Calibri"/>
              </a:rPr>
              <a:t>2017 - Apprenticeship</a:t>
            </a:r>
          </a:p>
          <a:p>
            <a:pPr lvl="1"/>
            <a:r>
              <a:rPr lang="en-GB" dirty="0">
                <a:cs typeface="Calibri"/>
              </a:rPr>
              <a:t>2019 - University</a:t>
            </a:r>
          </a:p>
          <a:p>
            <a:pPr lvl="1"/>
            <a:r>
              <a:rPr lang="en-GB" dirty="0">
                <a:cs typeface="Calibri"/>
              </a:rPr>
              <a:t>2022/3 – Further Education</a:t>
            </a:r>
          </a:p>
          <a:p>
            <a:r>
              <a:rPr lang="en-GB" dirty="0">
                <a:cs typeface="Calibri"/>
              </a:rPr>
              <a:t>Abbie Titchener</a:t>
            </a:r>
          </a:p>
          <a:p>
            <a:pPr lvl="1"/>
            <a:r>
              <a:rPr lang="en-GB" dirty="0">
                <a:cs typeface="Calibri"/>
              </a:rPr>
              <a:t>2020 - Apprenticeship</a:t>
            </a:r>
          </a:p>
          <a:p>
            <a:pPr lvl="1"/>
            <a:r>
              <a:rPr lang="en-GB" dirty="0">
                <a:cs typeface="Calibri"/>
              </a:rPr>
              <a:t>2021 – Almost finished</a:t>
            </a:r>
          </a:p>
          <a:p>
            <a:pPr lvl="1"/>
            <a:r>
              <a:rPr lang="en-GB" dirty="0">
                <a:cs typeface="Calibri"/>
              </a:rPr>
              <a:t>2023 – My future</a:t>
            </a:r>
          </a:p>
          <a:p>
            <a:endParaRPr lang="en-GB" dirty="0"/>
          </a:p>
        </p:txBody>
      </p:sp>
      <p:pic>
        <p:nvPicPr>
          <p:cNvPr id="4" name="Graphic 3">
            <a:extLst>
              <a:ext uri="{FF2B5EF4-FFF2-40B4-BE49-F238E27FC236}">
                <a16:creationId xmlns:a16="http://schemas.microsoft.com/office/drawing/2014/main" id="{A1DEBBAD-1A19-49E3-9BC2-3724AF264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372" y="5735637"/>
            <a:ext cx="3065174" cy="946673"/>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D227231D-DBBF-4413-B7E4-17FCE4EB7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840" y="5257800"/>
            <a:ext cx="1466542" cy="1477464"/>
          </a:xfrm>
          <a:prstGeom prst="rect">
            <a:avLst/>
          </a:prstGeom>
        </p:spPr>
      </p:pic>
      <p:pic>
        <p:nvPicPr>
          <p:cNvPr id="7" name="Picture 6" descr="Books on a shelf">
            <a:extLst>
              <a:ext uri="{FF2B5EF4-FFF2-40B4-BE49-F238E27FC236}">
                <a16:creationId xmlns:a16="http://schemas.microsoft.com/office/drawing/2014/main" id="{04A3752D-AFA3-478B-A1D6-75E2B4A091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2381" y="2142835"/>
            <a:ext cx="4784877" cy="3191597"/>
          </a:xfrm>
          <a:prstGeom prst="rect">
            <a:avLst/>
          </a:prstGeom>
        </p:spPr>
      </p:pic>
      <p:pic>
        <p:nvPicPr>
          <p:cNvPr id="8" name="Picture 7" descr="A picture containing company name&#10;&#10;Description automatically generated">
            <a:extLst>
              <a:ext uri="{FF2B5EF4-FFF2-40B4-BE49-F238E27FC236}">
                <a16:creationId xmlns:a16="http://schemas.microsoft.com/office/drawing/2014/main" id="{F8051D3E-4832-4547-A6F6-3CA6E15ABB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5464" y="5873367"/>
            <a:ext cx="2999232" cy="589487"/>
          </a:xfrm>
          <a:prstGeom prst="rect">
            <a:avLst/>
          </a:prstGeom>
        </p:spPr>
      </p:pic>
    </p:spTree>
    <p:custDataLst>
      <p:tags r:id="rId1"/>
    </p:custDataLst>
    <p:extLst>
      <p:ext uri="{BB962C8B-B14F-4D97-AF65-F5344CB8AC3E}">
        <p14:creationId xmlns:p14="http://schemas.microsoft.com/office/powerpoint/2010/main" val="570020922"/>
      </p:ext>
    </p:extLst>
  </p:cSld>
  <p:clrMapOvr>
    <a:masterClrMapping/>
  </p:clrMapOvr>
  <mc:AlternateContent xmlns:mc="http://schemas.openxmlformats.org/markup-compatibility/2006">
    <mc:Choice xmlns:p14="http://schemas.microsoft.com/office/powerpoint/2010/main" Requires="p14">
      <p:transition spd="slow" p14:dur="2000" advTm="13397"/>
    </mc:Choice>
    <mc:Fallback>
      <p:transition spd="slow" advTm="133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A5BA-70ED-4178-8056-D1C83BB9490B}"/>
              </a:ext>
            </a:extLst>
          </p:cNvPr>
          <p:cNvSpPr>
            <a:spLocks noGrp="1"/>
          </p:cNvSpPr>
          <p:nvPr>
            <p:ph type="title"/>
          </p:nvPr>
        </p:nvSpPr>
        <p:spPr/>
        <p:txBody>
          <a:bodyPr/>
          <a:lstStyle/>
          <a:p>
            <a:r>
              <a:rPr lang="en-GB" dirty="0">
                <a:solidFill>
                  <a:srgbClr val="00B0F0"/>
                </a:solidFill>
              </a:rPr>
              <a:t>How will I study as an apprentice?</a:t>
            </a:r>
          </a:p>
        </p:txBody>
      </p:sp>
      <p:sp>
        <p:nvSpPr>
          <p:cNvPr id="3" name="Content Placeholder 2">
            <a:extLst>
              <a:ext uri="{FF2B5EF4-FFF2-40B4-BE49-F238E27FC236}">
                <a16:creationId xmlns:a16="http://schemas.microsoft.com/office/drawing/2014/main" id="{7B2EC294-63F1-4E62-8F4C-F0D678DF4775}"/>
              </a:ext>
            </a:extLst>
          </p:cNvPr>
          <p:cNvSpPr>
            <a:spLocks noGrp="1"/>
          </p:cNvSpPr>
          <p:nvPr>
            <p:ph idx="1"/>
          </p:nvPr>
        </p:nvSpPr>
        <p:spPr>
          <a:xfrm>
            <a:off x="838200" y="1543573"/>
            <a:ext cx="10515600" cy="4633389"/>
          </a:xfrm>
        </p:spPr>
        <p:txBody>
          <a:bodyPr>
            <a:normAutofit lnSpcReduction="10000"/>
          </a:bodyPr>
          <a:lstStyle/>
          <a:p>
            <a:r>
              <a:rPr lang="en-GB" dirty="0"/>
              <a:t>In apprenticeships, this is called ‘off-the-job training’ and should equate to 20% of your time. Your off-the-job training will be completed within your paid hours and will fit around the job commitment and needs of the business. </a:t>
            </a:r>
          </a:p>
          <a:p>
            <a:r>
              <a:rPr lang="en-GB" dirty="0"/>
              <a:t>There are different ways that off-the-job training can be delivered. It could include: </a:t>
            </a:r>
          </a:p>
          <a:p>
            <a:pPr lvl="1"/>
            <a:r>
              <a:rPr lang="en-GB" dirty="0"/>
              <a:t>Once a week (day release)</a:t>
            </a:r>
          </a:p>
          <a:p>
            <a:pPr lvl="1"/>
            <a:r>
              <a:rPr lang="en-GB" dirty="0"/>
              <a:t>In blocks of a week or more at scheduled times (e.g. a week in September)</a:t>
            </a:r>
          </a:p>
          <a:p>
            <a:pPr lvl="1"/>
            <a:r>
              <a:rPr lang="en-GB" dirty="0"/>
              <a:t>Studying online</a:t>
            </a:r>
          </a:p>
          <a:p>
            <a:pPr lvl="1"/>
            <a:r>
              <a:rPr lang="en-GB" dirty="0"/>
              <a:t>A combination of the above </a:t>
            </a:r>
          </a:p>
          <a:p>
            <a:pPr lvl="1"/>
            <a:r>
              <a:rPr lang="en-GB" dirty="0"/>
              <a:t>Your employer will select the apprenticeship training provider that will support you with your programme</a:t>
            </a:r>
          </a:p>
        </p:txBody>
      </p:sp>
      <p:pic>
        <p:nvPicPr>
          <p:cNvPr id="4" name="Graphic 3">
            <a:extLst>
              <a:ext uri="{FF2B5EF4-FFF2-40B4-BE49-F238E27FC236}">
                <a16:creationId xmlns:a16="http://schemas.microsoft.com/office/drawing/2014/main" id="{A1DEBBAD-1A19-49E3-9BC2-3724AF264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372" y="5735637"/>
            <a:ext cx="3065174" cy="946673"/>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D227231D-DBBF-4413-B7E4-17FCE4EB7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840" y="5257800"/>
            <a:ext cx="1466542" cy="1477464"/>
          </a:xfrm>
          <a:prstGeom prst="rect">
            <a:avLst/>
          </a:prstGeom>
        </p:spPr>
      </p:pic>
      <p:pic>
        <p:nvPicPr>
          <p:cNvPr id="6" name="Picture 5" descr="A picture containing company name&#10;&#10;Description automatically generated">
            <a:extLst>
              <a:ext uri="{FF2B5EF4-FFF2-40B4-BE49-F238E27FC236}">
                <a16:creationId xmlns:a16="http://schemas.microsoft.com/office/drawing/2014/main" id="{92BF1D7C-80D0-481D-AD62-6FA78E64F8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5464" y="5873367"/>
            <a:ext cx="2999232" cy="589487"/>
          </a:xfrm>
          <a:prstGeom prst="rect">
            <a:avLst/>
          </a:prstGeom>
        </p:spPr>
      </p:pic>
    </p:spTree>
    <p:custDataLst>
      <p:tags r:id="rId1"/>
    </p:custDataLst>
    <p:extLst>
      <p:ext uri="{BB962C8B-B14F-4D97-AF65-F5344CB8AC3E}">
        <p14:creationId xmlns:p14="http://schemas.microsoft.com/office/powerpoint/2010/main" val="3172113274"/>
      </p:ext>
    </p:extLst>
  </p:cSld>
  <p:clrMapOvr>
    <a:masterClrMapping/>
  </p:clrMapOvr>
  <mc:AlternateContent xmlns:mc="http://schemas.openxmlformats.org/markup-compatibility/2006">
    <mc:Choice xmlns:p14="http://schemas.microsoft.com/office/powerpoint/2010/main" Requires="p14">
      <p:transition spd="slow" p14:dur="2000" advTm="18768"/>
    </mc:Choice>
    <mc:Fallback>
      <p:transition spd="slow" advTm="187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A5BA-70ED-4178-8056-D1C83BB9490B}"/>
              </a:ext>
            </a:extLst>
          </p:cNvPr>
          <p:cNvSpPr>
            <a:spLocks noGrp="1"/>
          </p:cNvSpPr>
          <p:nvPr>
            <p:ph type="title"/>
          </p:nvPr>
        </p:nvSpPr>
        <p:spPr/>
        <p:txBody>
          <a:bodyPr/>
          <a:lstStyle/>
          <a:p>
            <a:r>
              <a:rPr lang="en-GB" dirty="0">
                <a:solidFill>
                  <a:srgbClr val="00B0F0"/>
                </a:solidFill>
              </a:rPr>
              <a:t>Which apprenticeships are available?</a:t>
            </a:r>
          </a:p>
        </p:txBody>
      </p:sp>
      <p:sp>
        <p:nvSpPr>
          <p:cNvPr id="3" name="Content Placeholder 2">
            <a:extLst>
              <a:ext uri="{FF2B5EF4-FFF2-40B4-BE49-F238E27FC236}">
                <a16:creationId xmlns:a16="http://schemas.microsoft.com/office/drawing/2014/main" id="{7B2EC294-63F1-4E62-8F4C-F0D678DF4775}"/>
              </a:ext>
            </a:extLst>
          </p:cNvPr>
          <p:cNvSpPr>
            <a:spLocks noGrp="1"/>
          </p:cNvSpPr>
          <p:nvPr>
            <p:ph idx="1"/>
          </p:nvPr>
        </p:nvSpPr>
        <p:spPr>
          <a:xfrm>
            <a:off x="838200" y="1543573"/>
            <a:ext cx="10515600" cy="1417741"/>
          </a:xfrm>
        </p:spPr>
        <p:txBody>
          <a:bodyPr>
            <a:normAutofit/>
          </a:bodyPr>
          <a:lstStyle/>
          <a:p>
            <a:r>
              <a:rPr lang="en-GB" dirty="0"/>
              <a:t>There are thousands of apprenticeships in different job roles and industries. Each apprenticeship will also have a ‘level’ attached to it. The four levels of apprenticeship are:</a:t>
            </a:r>
          </a:p>
          <a:p>
            <a:pPr marL="0" indent="0">
              <a:buNone/>
            </a:pPr>
            <a:endParaRPr lang="en-GB" dirty="0"/>
          </a:p>
        </p:txBody>
      </p:sp>
      <p:pic>
        <p:nvPicPr>
          <p:cNvPr id="4" name="Graphic 3">
            <a:extLst>
              <a:ext uri="{FF2B5EF4-FFF2-40B4-BE49-F238E27FC236}">
                <a16:creationId xmlns:a16="http://schemas.microsoft.com/office/drawing/2014/main" id="{A1DEBBAD-1A19-49E3-9BC2-3724AF264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372" y="5735637"/>
            <a:ext cx="3065174" cy="946673"/>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D227231D-DBBF-4413-B7E4-17FCE4EB7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840" y="5257800"/>
            <a:ext cx="1466542" cy="1477464"/>
          </a:xfrm>
          <a:prstGeom prst="rect">
            <a:avLst/>
          </a:prstGeom>
        </p:spPr>
      </p:pic>
      <p:pic>
        <p:nvPicPr>
          <p:cNvPr id="7" name="Picture 6">
            <a:extLst>
              <a:ext uri="{FF2B5EF4-FFF2-40B4-BE49-F238E27FC236}">
                <a16:creationId xmlns:a16="http://schemas.microsoft.com/office/drawing/2014/main" id="{E131B041-9C77-4E2E-A83B-00293F9BB6A3}"/>
              </a:ext>
            </a:extLst>
          </p:cNvPr>
          <p:cNvPicPr>
            <a:picLocks noChangeAspect="1"/>
          </p:cNvPicPr>
          <p:nvPr/>
        </p:nvPicPr>
        <p:blipFill>
          <a:blip r:embed="rId6"/>
          <a:stretch>
            <a:fillRect/>
          </a:stretch>
        </p:blipFill>
        <p:spPr>
          <a:xfrm>
            <a:off x="2430127" y="3067507"/>
            <a:ext cx="7533312" cy="2561936"/>
          </a:xfrm>
          <a:prstGeom prst="rect">
            <a:avLst/>
          </a:prstGeom>
        </p:spPr>
      </p:pic>
      <p:pic>
        <p:nvPicPr>
          <p:cNvPr id="8" name="Picture 7" descr="A picture containing company name&#10;&#10;Description automatically generated">
            <a:extLst>
              <a:ext uri="{FF2B5EF4-FFF2-40B4-BE49-F238E27FC236}">
                <a16:creationId xmlns:a16="http://schemas.microsoft.com/office/drawing/2014/main" id="{A8BC71A6-5C38-4BEC-8DE6-F319DCC5CB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5464" y="5873367"/>
            <a:ext cx="2999232" cy="589487"/>
          </a:xfrm>
          <a:prstGeom prst="rect">
            <a:avLst/>
          </a:prstGeom>
        </p:spPr>
      </p:pic>
    </p:spTree>
    <p:custDataLst>
      <p:tags r:id="rId1"/>
    </p:custDataLst>
    <p:extLst>
      <p:ext uri="{BB962C8B-B14F-4D97-AF65-F5344CB8AC3E}">
        <p14:creationId xmlns:p14="http://schemas.microsoft.com/office/powerpoint/2010/main" val="2094644017"/>
      </p:ext>
    </p:extLst>
  </p:cSld>
  <p:clrMapOvr>
    <a:masterClrMapping/>
  </p:clrMapOvr>
  <mc:AlternateContent xmlns:mc="http://schemas.openxmlformats.org/markup-compatibility/2006">
    <mc:Choice xmlns:p14="http://schemas.microsoft.com/office/powerpoint/2010/main" Requires="p14">
      <p:transition spd="slow" p14:dur="2000" advTm="12981"/>
    </mc:Choice>
    <mc:Fallback>
      <p:transition spd="slow" advTm="129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A5BA-70ED-4178-8056-D1C83BB9490B}"/>
              </a:ext>
            </a:extLst>
          </p:cNvPr>
          <p:cNvSpPr>
            <a:spLocks noGrp="1"/>
          </p:cNvSpPr>
          <p:nvPr>
            <p:ph type="title"/>
          </p:nvPr>
        </p:nvSpPr>
        <p:spPr/>
        <p:txBody>
          <a:bodyPr/>
          <a:lstStyle/>
          <a:p>
            <a:r>
              <a:rPr lang="en-GB" dirty="0">
                <a:solidFill>
                  <a:srgbClr val="00B0F0"/>
                </a:solidFill>
              </a:rPr>
              <a:t>FAQ</a:t>
            </a:r>
          </a:p>
        </p:txBody>
      </p:sp>
      <p:sp>
        <p:nvSpPr>
          <p:cNvPr id="3" name="Content Placeholder 2">
            <a:extLst>
              <a:ext uri="{FF2B5EF4-FFF2-40B4-BE49-F238E27FC236}">
                <a16:creationId xmlns:a16="http://schemas.microsoft.com/office/drawing/2014/main" id="{7B2EC294-63F1-4E62-8F4C-F0D678DF4775}"/>
              </a:ext>
            </a:extLst>
          </p:cNvPr>
          <p:cNvSpPr>
            <a:spLocks noGrp="1"/>
          </p:cNvSpPr>
          <p:nvPr>
            <p:ph idx="1"/>
          </p:nvPr>
        </p:nvSpPr>
        <p:spPr>
          <a:xfrm>
            <a:off x="838200" y="1363143"/>
            <a:ext cx="10515600" cy="4633389"/>
          </a:xfrm>
        </p:spPr>
        <p:txBody>
          <a:bodyPr>
            <a:normAutofit lnSpcReduction="10000"/>
          </a:bodyPr>
          <a:lstStyle/>
          <a:p>
            <a:r>
              <a:rPr lang="en-GB" dirty="0">
                <a:solidFill>
                  <a:srgbClr val="00B0F0"/>
                </a:solidFill>
              </a:rPr>
              <a:t>Who can do an apprenticeship? </a:t>
            </a:r>
          </a:p>
          <a:p>
            <a:pPr lvl="1"/>
            <a:r>
              <a:rPr lang="en-GB" dirty="0"/>
              <a:t>Anybody can do an apprenticeship, as long as you are 16 or over, living in England and not in full-time education.</a:t>
            </a:r>
          </a:p>
          <a:p>
            <a:r>
              <a:rPr lang="en-GB" dirty="0">
                <a:solidFill>
                  <a:srgbClr val="00B0F0"/>
                </a:solidFill>
              </a:rPr>
              <a:t>How long does an apprenticeship take?</a:t>
            </a:r>
          </a:p>
          <a:p>
            <a:pPr lvl="1"/>
            <a:r>
              <a:rPr lang="en-GB" dirty="0"/>
              <a:t>It usually takes between 1 and 4 years to complete an apprenticeship, depending on which level you do. </a:t>
            </a:r>
          </a:p>
          <a:p>
            <a:r>
              <a:rPr lang="en-GB" dirty="0">
                <a:solidFill>
                  <a:srgbClr val="00B0F0"/>
                </a:solidFill>
              </a:rPr>
              <a:t>Who is the training provider? </a:t>
            </a:r>
          </a:p>
          <a:p>
            <a:pPr lvl="1"/>
            <a:r>
              <a:rPr lang="en-GB" dirty="0"/>
              <a:t>The training provider provides the off-the-job training, but they also have a key role in assessing your progress towards achieving your apprenticeship and ensuring that you feel supported. </a:t>
            </a:r>
          </a:p>
          <a:p>
            <a:pPr lvl="2"/>
            <a:r>
              <a:rPr lang="en-GB" dirty="0"/>
              <a:t>There are lots of different organisations that are registered as training providers and could include: - Independent Training Providers - FE Colleges - Universities - Employer providers</a:t>
            </a:r>
          </a:p>
        </p:txBody>
      </p:sp>
      <p:pic>
        <p:nvPicPr>
          <p:cNvPr id="4" name="Graphic 3">
            <a:extLst>
              <a:ext uri="{FF2B5EF4-FFF2-40B4-BE49-F238E27FC236}">
                <a16:creationId xmlns:a16="http://schemas.microsoft.com/office/drawing/2014/main" id="{A1DEBBAD-1A19-49E3-9BC2-3724AF264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372" y="5735637"/>
            <a:ext cx="3065174" cy="946673"/>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D227231D-DBBF-4413-B7E4-17FCE4EB7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840" y="5257800"/>
            <a:ext cx="1466542" cy="1477464"/>
          </a:xfrm>
          <a:prstGeom prst="rect">
            <a:avLst/>
          </a:prstGeom>
        </p:spPr>
      </p:pic>
      <p:pic>
        <p:nvPicPr>
          <p:cNvPr id="6" name="Picture 5" descr="A picture containing company name&#10;&#10;Description automatically generated">
            <a:extLst>
              <a:ext uri="{FF2B5EF4-FFF2-40B4-BE49-F238E27FC236}">
                <a16:creationId xmlns:a16="http://schemas.microsoft.com/office/drawing/2014/main" id="{F99FE763-2CE4-4ACA-A548-F68FF365B8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5464" y="5873367"/>
            <a:ext cx="2999232" cy="589487"/>
          </a:xfrm>
          <a:prstGeom prst="rect">
            <a:avLst/>
          </a:prstGeom>
        </p:spPr>
      </p:pic>
    </p:spTree>
    <p:custDataLst>
      <p:tags r:id="rId1"/>
    </p:custDataLst>
    <p:extLst>
      <p:ext uri="{BB962C8B-B14F-4D97-AF65-F5344CB8AC3E}">
        <p14:creationId xmlns:p14="http://schemas.microsoft.com/office/powerpoint/2010/main" val="1929318771"/>
      </p:ext>
    </p:extLst>
  </p:cSld>
  <p:clrMapOvr>
    <a:masterClrMapping/>
  </p:clrMapOvr>
  <mc:AlternateContent xmlns:mc="http://schemas.openxmlformats.org/markup-compatibility/2006">
    <mc:Choice xmlns:p14="http://schemas.microsoft.com/office/powerpoint/2010/main" Requires="p14">
      <p:transition spd="slow" p14:dur="2000" advTm="20521"/>
    </mc:Choice>
    <mc:Fallback>
      <p:transition spd="slow" advTm="205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A5BA-70ED-4178-8056-D1C83BB9490B}"/>
              </a:ext>
            </a:extLst>
          </p:cNvPr>
          <p:cNvSpPr>
            <a:spLocks noGrp="1"/>
          </p:cNvSpPr>
          <p:nvPr>
            <p:ph type="title"/>
          </p:nvPr>
        </p:nvSpPr>
        <p:spPr/>
        <p:txBody>
          <a:bodyPr/>
          <a:lstStyle/>
          <a:p>
            <a:r>
              <a:rPr lang="en-GB" dirty="0">
                <a:solidFill>
                  <a:srgbClr val="00B0F0"/>
                </a:solidFill>
              </a:rPr>
              <a:t>Entry requirements</a:t>
            </a:r>
          </a:p>
        </p:txBody>
      </p:sp>
      <p:sp>
        <p:nvSpPr>
          <p:cNvPr id="3" name="Content Placeholder 2">
            <a:extLst>
              <a:ext uri="{FF2B5EF4-FFF2-40B4-BE49-F238E27FC236}">
                <a16:creationId xmlns:a16="http://schemas.microsoft.com/office/drawing/2014/main" id="{7B2EC294-63F1-4E62-8F4C-F0D678DF4775}"/>
              </a:ext>
            </a:extLst>
          </p:cNvPr>
          <p:cNvSpPr>
            <a:spLocks noGrp="1"/>
          </p:cNvSpPr>
          <p:nvPr>
            <p:ph idx="1"/>
          </p:nvPr>
        </p:nvSpPr>
        <p:spPr>
          <a:xfrm>
            <a:off x="838200" y="1363143"/>
            <a:ext cx="10515600" cy="4633389"/>
          </a:xfrm>
        </p:spPr>
        <p:txBody>
          <a:bodyPr>
            <a:normAutofit/>
          </a:bodyPr>
          <a:lstStyle/>
          <a:p>
            <a:r>
              <a:rPr lang="en-GB" dirty="0"/>
              <a:t>Each apprenticeship vacancy will specify the entry requirements and skills or qualities the employer is looking for. </a:t>
            </a:r>
          </a:p>
          <a:p>
            <a:pPr lvl="1"/>
            <a:r>
              <a:rPr lang="en-GB" dirty="0"/>
              <a:t>Entry requirements can vary between different employers. Some employers might ask for GCSEs, others will ask for A Levels and some will ask for no qualifications at all. </a:t>
            </a:r>
          </a:p>
          <a:p>
            <a:pPr lvl="1"/>
            <a:r>
              <a:rPr lang="en-GB" dirty="0"/>
              <a:t>As well as entry requirements, employers will be looking for how you will fit in with the organisation and for your passion and interest in working in that job role</a:t>
            </a:r>
          </a:p>
        </p:txBody>
      </p:sp>
      <p:pic>
        <p:nvPicPr>
          <p:cNvPr id="4" name="Graphic 3">
            <a:extLst>
              <a:ext uri="{FF2B5EF4-FFF2-40B4-BE49-F238E27FC236}">
                <a16:creationId xmlns:a16="http://schemas.microsoft.com/office/drawing/2014/main" id="{A1DEBBAD-1A19-49E3-9BC2-3724AF264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372" y="5735637"/>
            <a:ext cx="3065174" cy="946673"/>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D227231D-DBBF-4413-B7E4-17FCE4EB7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840" y="5257800"/>
            <a:ext cx="1466542" cy="1477464"/>
          </a:xfrm>
          <a:prstGeom prst="rect">
            <a:avLst/>
          </a:prstGeom>
        </p:spPr>
      </p:pic>
      <p:pic>
        <p:nvPicPr>
          <p:cNvPr id="7" name="Picture 6" descr="High angle view of a rolled paper, brown notebook, and black notepad on a wooden table">
            <a:extLst>
              <a:ext uri="{FF2B5EF4-FFF2-40B4-BE49-F238E27FC236}">
                <a16:creationId xmlns:a16="http://schemas.microsoft.com/office/drawing/2014/main" id="{D0639EE3-C9CF-4125-AE17-9FD4C0486C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9387" y="4119541"/>
            <a:ext cx="3855194" cy="2570129"/>
          </a:xfrm>
          <a:prstGeom prst="rect">
            <a:avLst/>
          </a:prstGeom>
        </p:spPr>
      </p:pic>
      <p:pic>
        <p:nvPicPr>
          <p:cNvPr id="8" name="Picture 7" descr="A picture containing company name&#10;&#10;Description automatically generated">
            <a:extLst>
              <a:ext uri="{FF2B5EF4-FFF2-40B4-BE49-F238E27FC236}">
                <a16:creationId xmlns:a16="http://schemas.microsoft.com/office/drawing/2014/main" id="{7E217743-E07E-42D7-B606-F29B6E2431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581" y="271981"/>
            <a:ext cx="2999232" cy="589487"/>
          </a:xfrm>
          <a:prstGeom prst="rect">
            <a:avLst/>
          </a:prstGeom>
        </p:spPr>
      </p:pic>
    </p:spTree>
    <p:custDataLst>
      <p:tags r:id="rId1"/>
    </p:custDataLst>
    <p:extLst>
      <p:ext uri="{BB962C8B-B14F-4D97-AF65-F5344CB8AC3E}">
        <p14:creationId xmlns:p14="http://schemas.microsoft.com/office/powerpoint/2010/main" val="2013746371"/>
      </p:ext>
    </p:extLst>
  </p:cSld>
  <p:clrMapOvr>
    <a:masterClrMapping/>
  </p:clrMapOvr>
  <mc:AlternateContent xmlns:mc="http://schemas.openxmlformats.org/markup-compatibility/2006">
    <mc:Choice xmlns:p14="http://schemas.microsoft.com/office/powerpoint/2010/main" Requires="p14">
      <p:transition spd="slow" p14:dur="2000" advTm="13089"/>
    </mc:Choice>
    <mc:Fallback>
      <p:transition spd="slow" advTm="130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A5BA-70ED-4178-8056-D1C83BB9490B}"/>
              </a:ext>
            </a:extLst>
          </p:cNvPr>
          <p:cNvSpPr>
            <a:spLocks noGrp="1"/>
          </p:cNvSpPr>
          <p:nvPr>
            <p:ph type="title"/>
          </p:nvPr>
        </p:nvSpPr>
        <p:spPr/>
        <p:txBody>
          <a:bodyPr/>
          <a:lstStyle/>
          <a:p>
            <a:r>
              <a:rPr lang="en-GB" dirty="0">
                <a:solidFill>
                  <a:srgbClr val="00B0F0"/>
                </a:solidFill>
              </a:rPr>
              <a:t>What will I be paid?</a:t>
            </a:r>
          </a:p>
        </p:txBody>
      </p:sp>
      <p:sp>
        <p:nvSpPr>
          <p:cNvPr id="3" name="Content Placeholder 2">
            <a:extLst>
              <a:ext uri="{FF2B5EF4-FFF2-40B4-BE49-F238E27FC236}">
                <a16:creationId xmlns:a16="http://schemas.microsoft.com/office/drawing/2014/main" id="{7B2EC294-63F1-4E62-8F4C-F0D678DF4775}"/>
              </a:ext>
            </a:extLst>
          </p:cNvPr>
          <p:cNvSpPr>
            <a:spLocks noGrp="1"/>
          </p:cNvSpPr>
          <p:nvPr>
            <p:ph idx="1"/>
          </p:nvPr>
        </p:nvSpPr>
        <p:spPr>
          <a:xfrm>
            <a:off x="838200" y="1363143"/>
            <a:ext cx="10515600" cy="4633389"/>
          </a:xfrm>
        </p:spPr>
        <p:txBody>
          <a:bodyPr>
            <a:normAutofit/>
          </a:bodyPr>
          <a:lstStyle/>
          <a:p>
            <a:r>
              <a:rPr lang="en-GB" dirty="0"/>
              <a:t>Legally, an employer must pay an apprentice the National Minimum Wage for apprentices, which will rise to £4.15 in April 2020. This is lower than the normal National Minimum Wage, but it recognises that some people will be going into their first job with no experience at all. To read more about the National Minimum Wage </a:t>
            </a:r>
          </a:p>
          <a:p>
            <a:r>
              <a:rPr lang="en-GB" dirty="0"/>
              <a:t>At Beech Tree Childcare we pay apprentices £5per hour raising to £9 at 18.</a:t>
            </a:r>
          </a:p>
        </p:txBody>
      </p:sp>
      <p:pic>
        <p:nvPicPr>
          <p:cNvPr id="4" name="Graphic 3">
            <a:extLst>
              <a:ext uri="{FF2B5EF4-FFF2-40B4-BE49-F238E27FC236}">
                <a16:creationId xmlns:a16="http://schemas.microsoft.com/office/drawing/2014/main" id="{A1DEBBAD-1A19-49E3-9BC2-3724AF264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372" y="5735637"/>
            <a:ext cx="3065174" cy="946673"/>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D227231D-DBBF-4413-B7E4-17FCE4EB7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840" y="5257800"/>
            <a:ext cx="1466542" cy="1477464"/>
          </a:xfrm>
          <a:prstGeom prst="rect">
            <a:avLst/>
          </a:prstGeom>
        </p:spPr>
      </p:pic>
      <p:pic>
        <p:nvPicPr>
          <p:cNvPr id="8" name="Graphic 7" descr="Money outline">
            <a:extLst>
              <a:ext uri="{FF2B5EF4-FFF2-40B4-BE49-F238E27FC236}">
                <a16:creationId xmlns:a16="http://schemas.microsoft.com/office/drawing/2014/main" id="{61A7DA8A-E595-4A87-92F4-7581C4C7FA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4530" y="3710406"/>
            <a:ext cx="2162961" cy="2162961"/>
          </a:xfrm>
          <a:prstGeom prst="rect">
            <a:avLst/>
          </a:prstGeom>
        </p:spPr>
      </p:pic>
      <p:pic>
        <p:nvPicPr>
          <p:cNvPr id="7" name="Picture 6" descr="A picture containing company name&#10;&#10;Description automatically generated">
            <a:extLst>
              <a:ext uri="{FF2B5EF4-FFF2-40B4-BE49-F238E27FC236}">
                <a16:creationId xmlns:a16="http://schemas.microsoft.com/office/drawing/2014/main" id="{343DD9A0-A8CD-4E29-AEF7-0731E7F8D5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5464" y="5873367"/>
            <a:ext cx="2999232" cy="589487"/>
          </a:xfrm>
          <a:prstGeom prst="rect">
            <a:avLst/>
          </a:prstGeom>
        </p:spPr>
      </p:pic>
    </p:spTree>
    <p:custDataLst>
      <p:tags r:id="rId1"/>
    </p:custDataLst>
    <p:extLst>
      <p:ext uri="{BB962C8B-B14F-4D97-AF65-F5344CB8AC3E}">
        <p14:creationId xmlns:p14="http://schemas.microsoft.com/office/powerpoint/2010/main" val="3893061127"/>
      </p:ext>
    </p:extLst>
  </p:cSld>
  <p:clrMapOvr>
    <a:masterClrMapping/>
  </p:clrMapOvr>
  <mc:AlternateContent xmlns:mc="http://schemas.openxmlformats.org/markup-compatibility/2006">
    <mc:Choice xmlns:p14="http://schemas.microsoft.com/office/powerpoint/2010/main" Requires="p14">
      <p:transition spd="slow" p14:dur="2000" advTm="19129"/>
    </mc:Choice>
    <mc:Fallback>
      <p:transition spd="slow" advTm="191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A5BA-70ED-4178-8056-D1C83BB9490B}"/>
              </a:ext>
            </a:extLst>
          </p:cNvPr>
          <p:cNvSpPr>
            <a:spLocks noGrp="1"/>
          </p:cNvSpPr>
          <p:nvPr>
            <p:ph type="title"/>
          </p:nvPr>
        </p:nvSpPr>
        <p:spPr/>
        <p:txBody>
          <a:bodyPr/>
          <a:lstStyle/>
          <a:p>
            <a:r>
              <a:rPr lang="en-GB" dirty="0">
                <a:solidFill>
                  <a:srgbClr val="00B0F0"/>
                </a:solidFill>
              </a:rPr>
              <a:t>What are the benefits of an apprenticeship?</a:t>
            </a:r>
          </a:p>
        </p:txBody>
      </p:sp>
      <p:sp>
        <p:nvSpPr>
          <p:cNvPr id="3" name="Content Placeholder 2">
            <a:extLst>
              <a:ext uri="{FF2B5EF4-FFF2-40B4-BE49-F238E27FC236}">
                <a16:creationId xmlns:a16="http://schemas.microsoft.com/office/drawing/2014/main" id="{7B2EC294-63F1-4E62-8F4C-F0D678DF4775}"/>
              </a:ext>
            </a:extLst>
          </p:cNvPr>
          <p:cNvSpPr>
            <a:spLocks noGrp="1"/>
          </p:cNvSpPr>
          <p:nvPr>
            <p:ph idx="1"/>
          </p:nvPr>
        </p:nvSpPr>
        <p:spPr>
          <a:xfrm>
            <a:off x="838200" y="1363143"/>
            <a:ext cx="10515600" cy="4633389"/>
          </a:xfrm>
        </p:spPr>
        <p:txBody>
          <a:bodyPr>
            <a:normAutofit lnSpcReduction="10000"/>
          </a:bodyPr>
          <a:lstStyle/>
          <a:p>
            <a:r>
              <a:rPr lang="en-GB" dirty="0">
                <a:solidFill>
                  <a:srgbClr val="00B0F0"/>
                </a:solidFill>
              </a:rPr>
              <a:t>Job ready </a:t>
            </a:r>
          </a:p>
          <a:p>
            <a:pPr lvl="1"/>
            <a:r>
              <a:rPr lang="en-GB" dirty="0"/>
              <a:t>Through apprenticeships, you will learn the skills and knowledge that your employer feels are the most relevant to your job role, making you more competitive and employable</a:t>
            </a:r>
          </a:p>
          <a:p>
            <a:r>
              <a:rPr lang="en-GB" dirty="0">
                <a:solidFill>
                  <a:srgbClr val="00B0F0"/>
                </a:solidFill>
              </a:rPr>
              <a:t>Paid while you learn </a:t>
            </a:r>
          </a:p>
          <a:p>
            <a:pPr lvl="1"/>
            <a:r>
              <a:rPr lang="en-GB" dirty="0"/>
              <a:t>You earn a salary and do not have any fees or debt for training and tuition. This gives apprentices financial independence.</a:t>
            </a:r>
          </a:p>
          <a:p>
            <a:r>
              <a:rPr lang="en-GB" dirty="0">
                <a:solidFill>
                  <a:srgbClr val="00B0F0"/>
                </a:solidFill>
              </a:rPr>
              <a:t>Gain professional accreditation </a:t>
            </a:r>
          </a:p>
          <a:p>
            <a:pPr lvl="1"/>
            <a:r>
              <a:rPr lang="en-GB" dirty="0"/>
              <a:t>Some apprenticeships also allow individuals to gain professional accreditation, which is an industry-wide qualification or certificate that demonstrates that you have the experiences, as well as the qualifications, to do that job role.</a:t>
            </a:r>
          </a:p>
        </p:txBody>
      </p:sp>
      <p:pic>
        <p:nvPicPr>
          <p:cNvPr id="4" name="Graphic 3">
            <a:extLst>
              <a:ext uri="{FF2B5EF4-FFF2-40B4-BE49-F238E27FC236}">
                <a16:creationId xmlns:a16="http://schemas.microsoft.com/office/drawing/2014/main" id="{A1DEBBAD-1A19-49E3-9BC2-3724AF264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372" y="5735637"/>
            <a:ext cx="3065174" cy="946673"/>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D227231D-DBBF-4413-B7E4-17FCE4EB7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6840" y="5257800"/>
            <a:ext cx="1466542" cy="1477464"/>
          </a:xfrm>
          <a:prstGeom prst="rect">
            <a:avLst/>
          </a:prstGeom>
        </p:spPr>
      </p:pic>
      <p:pic>
        <p:nvPicPr>
          <p:cNvPr id="6" name="Picture 5" descr="A picture containing company name&#10;&#10;Description automatically generated">
            <a:extLst>
              <a:ext uri="{FF2B5EF4-FFF2-40B4-BE49-F238E27FC236}">
                <a16:creationId xmlns:a16="http://schemas.microsoft.com/office/drawing/2014/main" id="{08CCB803-E780-4BE2-90D6-1A6A6A42F3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5464" y="5873367"/>
            <a:ext cx="2999232" cy="589487"/>
          </a:xfrm>
          <a:prstGeom prst="rect">
            <a:avLst/>
          </a:prstGeom>
        </p:spPr>
      </p:pic>
    </p:spTree>
    <p:custDataLst>
      <p:tags r:id="rId1"/>
    </p:custDataLst>
    <p:extLst>
      <p:ext uri="{BB962C8B-B14F-4D97-AF65-F5344CB8AC3E}">
        <p14:creationId xmlns:p14="http://schemas.microsoft.com/office/powerpoint/2010/main" val="1919856155"/>
      </p:ext>
    </p:extLst>
  </p:cSld>
  <p:clrMapOvr>
    <a:masterClrMapping/>
  </p:clrMapOvr>
  <mc:AlternateContent xmlns:mc="http://schemas.openxmlformats.org/markup-compatibility/2006">
    <mc:Choice xmlns:p14="http://schemas.microsoft.com/office/powerpoint/2010/main" Requires="p14">
      <p:transition spd="slow" p14:dur="2000" advTm="19336"/>
    </mc:Choice>
    <mc:Fallback>
      <p:transition spd="slow" advTm="193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ags/tag10.xml><?xml version="1.0" encoding="utf-8"?>
<p:tagLst xmlns:a="http://schemas.openxmlformats.org/drawingml/2006/main" xmlns:r="http://schemas.openxmlformats.org/officeDocument/2006/relationships" xmlns:p="http://schemas.openxmlformats.org/presentationml/2006/main">
  <p:tag name="TIMING" val="|2.3"/>
</p:tagLst>
</file>

<file path=ppt/tags/tag11.xml><?xml version="1.0" encoding="utf-8"?>
<p:tagLst xmlns:a="http://schemas.openxmlformats.org/drawingml/2006/main" xmlns:r="http://schemas.openxmlformats.org/officeDocument/2006/relationships" xmlns:p="http://schemas.openxmlformats.org/presentationml/2006/main">
  <p:tag name="TIMING" val="|4.1"/>
</p:tagLst>
</file>

<file path=ppt/tags/tag12.xml><?xml version="1.0" encoding="utf-8"?>
<p:tagLst xmlns:a="http://schemas.openxmlformats.org/drawingml/2006/main" xmlns:r="http://schemas.openxmlformats.org/officeDocument/2006/relationships" xmlns:p="http://schemas.openxmlformats.org/presentationml/2006/main">
  <p:tag name="TIMING" val="|1.3|2|0.8|1"/>
</p:tagLst>
</file>

<file path=ppt/tags/tag2.xml><?xml version="1.0" encoding="utf-8"?>
<p:tagLst xmlns:a="http://schemas.openxmlformats.org/drawingml/2006/main" xmlns:r="http://schemas.openxmlformats.org/officeDocument/2006/relationships" xmlns:p="http://schemas.openxmlformats.org/presentationml/2006/main">
  <p:tag name="TIMING" val="|6|3.4"/>
</p:tagLst>
</file>

<file path=ppt/tags/tag3.xml><?xml version="1.0" encoding="utf-8"?>
<p:tagLst xmlns:a="http://schemas.openxmlformats.org/drawingml/2006/main" xmlns:r="http://schemas.openxmlformats.org/officeDocument/2006/relationships" xmlns:p="http://schemas.openxmlformats.org/presentationml/2006/main">
  <p:tag name="TIMING" val="|2.4|5.8"/>
</p:tagLst>
</file>

<file path=ppt/tags/tag4.xml><?xml version="1.0" encoding="utf-8"?>
<p:tagLst xmlns:a="http://schemas.openxmlformats.org/drawingml/2006/main" xmlns:r="http://schemas.openxmlformats.org/officeDocument/2006/relationships" xmlns:p="http://schemas.openxmlformats.org/presentationml/2006/main">
  <p:tag name="TIMING" val="|1.9"/>
</p:tagLst>
</file>

<file path=ppt/tags/tag5.xml><?xml version="1.0" encoding="utf-8"?>
<p:tagLst xmlns:a="http://schemas.openxmlformats.org/drawingml/2006/main" xmlns:r="http://schemas.openxmlformats.org/officeDocument/2006/relationships" xmlns:p="http://schemas.openxmlformats.org/presentationml/2006/main">
  <p:tag name="TIMING" val="|2.2|4|4.6"/>
</p:tagLst>
</file>

<file path=ppt/tags/tag6.xml><?xml version="1.0" encoding="utf-8"?>
<p:tagLst xmlns:a="http://schemas.openxmlformats.org/drawingml/2006/main" xmlns:r="http://schemas.openxmlformats.org/officeDocument/2006/relationships" xmlns:p="http://schemas.openxmlformats.org/presentationml/2006/main">
  <p:tag name="TIMING" val="|1.3"/>
</p:tagLst>
</file>

<file path=ppt/tags/tag7.xml><?xml version="1.0" encoding="utf-8"?>
<p:tagLst xmlns:a="http://schemas.openxmlformats.org/drawingml/2006/main" xmlns:r="http://schemas.openxmlformats.org/officeDocument/2006/relationships" xmlns:p="http://schemas.openxmlformats.org/presentationml/2006/main">
  <p:tag name="TIMING" val="|1.5|7.7"/>
</p:tagLst>
</file>

<file path=ppt/tags/tag8.xml><?xml version="1.0" encoding="utf-8"?>
<p:tagLst xmlns:a="http://schemas.openxmlformats.org/drawingml/2006/main" xmlns:r="http://schemas.openxmlformats.org/officeDocument/2006/relationships" xmlns:p="http://schemas.openxmlformats.org/presentationml/2006/main">
  <p:tag name="TIMING" val="|1.3|4.8|4.4"/>
</p:tagLst>
</file>

<file path=ppt/tags/tag9.xml><?xml version="1.0" encoding="utf-8"?>
<p:tagLst xmlns:a="http://schemas.openxmlformats.org/drawingml/2006/main" xmlns:r="http://schemas.openxmlformats.org/officeDocument/2006/relationships" xmlns:p="http://schemas.openxmlformats.org/presentationml/2006/main">
  <p:tag name="TIMING" val="|1.5|3.7|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4426</TotalTime>
  <Words>1015</Words>
  <Application>Microsoft Office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Indy Serif</vt:lpstr>
      <vt:lpstr>Office Theme</vt:lpstr>
      <vt:lpstr>A Guide to Apprenticeships</vt:lpstr>
      <vt:lpstr>What is an Apprenticeship?</vt:lpstr>
      <vt:lpstr>My Apprenticeship Story</vt:lpstr>
      <vt:lpstr>How will I study as an apprentice?</vt:lpstr>
      <vt:lpstr>Which apprenticeships are available?</vt:lpstr>
      <vt:lpstr>FAQ</vt:lpstr>
      <vt:lpstr>Entry requirements</vt:lpstr>
      <vt:lpstr>What will I be paid?</vt:lpstr>
      <vt:lpstr>What are the benefits of an apprenticeship?</vt:lpstr>
      <vt:lpstr>What are the benefits of an apprenticeship?</vt:lpstr>
      <vt:lpstr>What are the benefits of an apprenticeship?</vt:lpstr>
      <vt:lpstr>Employers love apprentices!</vt:lpstr>
      <vt:lpstr>How do I apply for an apprenticeship at Beech Tree Childcare?</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Squire</dc:creator>
  <cp:lastModifiedBy>Nick Squire</cp:lastModifiedBy>
  <cp:revision>28</cp:revision>
  <cp:lastPrinted>2023-03-07T15:43:50Z</cp:lastPrinted>
  <dcterms:created xsi:type="dcterms:W3CDTF">2021-10-11T09:49:21Z</dcterms:created>
  <dcterms:modified xsi:type="dcterms:W3CDTF">2023-03-10T16:29:28Z</dcterms:modified>
</cp:coreProperties>
</file>